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60" r:id="rId4"/>
    <p:sldId id="261" r:id="rId5"/>
    <p:sldId id="262" r:id="rId6"/>
    <p:sldId id="263" r:id="rId7"/>
    <p:sldId id="264" r:id="rId8"/>
    <p:sldId id="265" r:id="rId9"/>
    <p:sldId id="266" r:id="rId10"/>
    <p:sldId id="316" r:id="rId11"/>
    <p:sldId id="268" r:id="rId12"/>
    <p:sldId id="267" r:id="rId13"/>
    <p:sldId id="269" r:id="rId14"/>
    <p:sldId id="277" r:id="rId15"/>
    <p:sldId id="278" r:id="rId16"/>
    <p:sldId id="270" r:id="rId17"/>
    <p:sldId id="271" r:id="rId18"/>
    <p:sldId id="272" r:id="rId19"/>
    <p:sldId id="273" r:id="rId20"/>
    <p:sldId id="317" r:id="rId21"/>
    <p:sldId id="311" r:id="rId22"/>
    <p:sldId id="312" r:id="rId23"/>
    <p:sldId id="257" r:id="rId24"/>
    <p:sldId id="259" r:id="rId25"/>
    <p:sldId id="313" r:id="rId26"/>
    <p:sldId id="314" r:id="rId27"/>
    <p:sldId id="274" r:id="rId28"/>
    <p:sldId id="315"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D567A-0F55-4E40-AFE4-C6BFCC7509A0}" v="40" dt="2025-12-03T22:01:45.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an hemmatian" userId="d4143f32ed46755b" providerId="LiveId" clId="{7B76F3C7-3531-41B2-9CCC-432A9A2248B2}"/>
    <pc:docChg chg="undo custSel addSld delSld modSld sldOrd">
      <pc:chgData name="marjan hemmatian" userId="d4143f32ed46755b" providerId="LiveId" clId="{7B76F3C7-3531-41B2-9CCC-432A9A2248B2}" dt="2025-12-03T22:24:23.238" v="500" actId="122"/>
      <pc:docMkLst>
        <pc:docMk/>
      </pc:docMkLst>
      <pc:sldChg chg="addSp delSp modSp new mod modTransition setBg addAnim delAnim">
        <pc:chgData name="marjan hemmatian" userId="d4143f32ed46755b" providerId="LiveId" clId="{7B76F3C7-3531-41B2-9CCC-432A9A2248B2}" dt="2025-11-24T21:14:45.409" v="81" actId="255"/>
        <pc:sldMkLst>
          <pc:docMk/>
          <pc:sldMk cId="2674026071" sldId="256"/>
        </pc:sldMkLst>
        <pc:spChg chg="mod">
          <ac:chgData name="marjan hemmatian" userId="d4143f32ed46755b" providerId="LiveId" clId="{7B76F3C7-3531-41B2-9CCC-432A9A2248B2}" dt="2025-11-24T21:14:45.409" v="81" actId="255"/>
          <ac:spMkLst>
            <pc:docMk/>
            <pc:sldMk cId="2674026071" sldId="256"/>
            <ac:spMk id="2" creationId="{9DB045D3-7668-DF82-8639-7FD312B6EFD9}"/>
          </ac:spMkLst>
        </pc:spChg>
        <pc:spChg chg="mod">
          <ac:chgData name="marjan hemmatian" userId="d4143f32ed46755b" providerId="LiveId" clId="{7B76F3C7-3531-41B2-9CCC-432A9A2248B2}" dt="2025-11-24T21:10:55.507" v="79" actId="20577"/>
          <ac:spMkLst>
            <pc:docMk/>
            <pc:sldMk cId="2674026071" sldId="256"/>
            <ac:spMk id="3" creationId="{2B8CCA75-FBC2-6BDF-C699-8D753E86972E}"/>
          </ac:spMkLst>
        </pc:spChg>
      </pc:sldChg>
      <pc:sldChg chg="addSp modSp add mod ord setBg addAnim">
        <pc:chgData name="marjan hemmatian" userId="d4143f32ed46755b" providerId="LiveId" clId="{7B76F3C7-3531-41B2-9CCC-432A9A2248B2}" dt="2025-12-01T17:23:44.520" v="211"/>
        <pc:sldMkLst>
          <pc:docMk/>
          <pc:sldMk cId="1664176748" sldId="257"/>
        </pc:sldMkLst>
        <pc:spChg chg="mod">
          <ac:chgData name="marjan hemmatian" userId="d4143f32ed46755b" providerId="LiveId" clId="{7B76F3C7-3531-41B2-9CCC-432A9A2248B2}" dt="2025-12-01T17:23:44.509" v="210" actId="26606"/>
          <ac:spMkLst>
            <pc:docMk/>
            <pc:sldMk cId="1664176748" sldId="257"/>
            <ac:spMk id="2" creationId="{5C9555EF-C448-4530-B127-BCA098FA4C4F}"/>
          </ac:spMkLst>
        </pc:spChg>
        <pc:spChg chg="mod">
          <ac:chgData name="marjan hemmatian" userId="d4143f32ed46755b" providerId="LiveId" clId="{7B76F3C7-3531-41B2-9CCC-432A9A2248B2}" dt="2025-12-01T17:23:44.509" v="210" actId="26606"/>
          <ac:spMkLst>
            <pc:docMk/>
            <pc:sldMk cId="1664176748" sldId="257"/>
            <ac:spMk id="3" creationId="{A1B94EF0-ED43-4A58-9BBE-4647C2B1831A}"/>
          </ac:spMkLst>
        </pc:spChg>
        <pc:spChg chg="add">
          <ac:chgData name="marjan hemmatian" userId="d4143f32ed46755b" providerId="LiveId" clId="{7B76F3C7-3531-41B2-9CCC-432A9A2248B2}" dt="2025-12-01T17:23:44.509" v="210" actId="26606"/>
          <ac:spMkLst>
            <pc:docMk/>
            <pc:sldMk cId="1664176748" sldId="257"/>
            <ac:spMk id="8" creationId="{DBF61EA3-B236-439E-9C0B-340980D56BEE}"/>
          </ac:spMkLst>
        </pc:spChg>
        <pc:spChg chg="add">
          <ac:chgData name="marjan hemmatian" userId="d4143f32ed46755b" providerId="LiveId" clId="{7B76F3C7-3531-41B2-9CCC-432A9A2248B2}" dt="2025-12-01T17:23:44.509" v="210" actId="26606"/>
          <ac:spMkLst>
            <pc:docMk/>
            <pc:sldMk cId="1664176748" sldId="257"/>
            <ac:spMk id="14" creationId="{E659831F-0D9A-4C63-9EBB-8435B85A440F}"/>
          </ac:spMkLst>
        </pc:spChg>
        <pc:grpChg chg="add">
          <ac:chgData name="marjan hemmatian" userId="d4143f32ed46755b" providerId="LiveId" clId="{7B76F3C7-3531-41B2-9CCC-432A9A2248B2}" dt="2025-12-01T17:23:44.509" v="210" actId="26606"/>
          <ac:grpSpMkLst>
            <pc:docMk/>
            <pc:sldMk cId="1664176748" sldId="257"/>
            <ac:grpSpMk id="10" creationId="{28FAF094-D087-493F-8DF9-A486C2D6BBAA}"/>
          </ac:grpSpMkLst>
        </pc:grpChg>
      </pc:sldChg>
      <pc:sldChg chg="addSp delSp modSp new mod setBg modClrScheme addAnim chgLayout">
        <pc:chgData name="marjan hemmatian" userId="d4143f32ed46755b" providerId="LiveId" clId="{7B76F3C7-3531-41B2-9CCC-432A9A2248B2}" dt="2025-11-27T02:05:00.695" v="132" actId="14100"/>
        <pc:sldMkLst>
          <pc:docMk/>
          <pc:sldMk cId="538750900" sldId="258"/>
        </pc:sldMkLst>
        <pc:spChg chg="add mod">
          <ac:chgData name="marjan hemmatian" userId="d4143f32ed46755b" providerId="LiveId" clId="{7B76F3C7-3531-41B2-9CCC-432A9A2248B2}" dt="2025-11-27T02:05:00.695" v="132" actId="14100"/>
          <ac:spMkLst>
            <pc:docMk/>
            <pc:sldMk cId="538750900" sldId="258"/>
            <ac:spMk id="6" creationId="{D13951C1-9969-553A-28A5-1F0CAD267CC1}"/>
          </ac:spMkLst>
        </pc:spChg>
      </pc:sldChg>
      <pc:sldChg chg="addSp delSp modSp add mod">
        <pc:chgData name="marjan hemmatian" userId="d4143f32ed46755b" providerId="LiveId" clId="{7B76F3C7-3531-41B2-9CCC-432A9A2248B2}" dt="2025-12-01T17:24:08.468" v="212" actId="26606"/>
        <pc:sldMkLst>
          <pc:docMk/>
          <pc:sldMk cId="4207431184" sldId="259"/>
        </pc:sldMkLst>
        <pc:spChg chg="add mod">
          <ac:chgData name="marjan hemmatian" userId="d4143f32ed46755b" providerId="LiveId" clId="{7B76F3C7-3531-41B2-9CCC-432A9A2248B2}" dt="2025-12-01T17:21:41.762" v="200" actId="14100"/>
          <ac:spMkLst>
            <pc:docMk/>
            <pc:sldMk cId="4207431184" sldId="259"/>
            <ac:spMk id="4" creationId="{E5B9723E-B094-9098-94B3-255E76B725A5}"/>
          </ac:spMkLst>
        </pc:spChg>
        <pc:graphicFrameChg chg="add">
          <ac:chgData name="marjan hemmatian" userId="d4143f32ed46755b" providerId="LiveId" clId="{7B76F3C7-3531-41B2-9CCC-432A9A2248B2}" dt="2025-12-01T17:24:08.468" v="212" actId="26606"/>
          <ac:graphicFrameMkLst>
            <pc:docMk/>
            <pc:sldMk cId="4207431184" sldId="259"/>
            <ac:graphicFrameMk id="6" creationId="{4DE0A906-BBCD-944F-70A1-49C9B93B8063}"/>
          </ac:graphicFrameMkLst>
        </pc:graphicFrameChg>
      </pc:sldChg>
      <pc:sldChg chg="new">
        <pc:chgData name="marjan hemmatian" userId="d4143f32ed46755b" providerId="LiveId" clId="{7B76F3C7-3531-41B2-9CCC-432A9A2248B2}" dt="2025-11-24T20:55:35.727" v="4" actId="680"/>
        <pc:sldMkLst>
          <pc:docMk/>
          <pc:sldMk cId="1575935860" sldId="260"/>
        </pc:sldMkLst>
      </pc:sldChg>
      <pc:sldChg chg="new">
        <pc:chgData name="marjan hemmatian" userId="d4143f32ed46755b" providerId="LiveId" clId="{7B76F3C7-3531-41B2-9CCC-432A9A2248B2}" dt="2025-11-24T20:55:35.903" v="5" actId="680"/>
        <pc:sldMkLst>
          <pc:docMk/>
          <pc:sldMk cId="1695193431" sldId="261"/>
        </pc:sldMkLst>
      </pc:sldChg>
      <pc:sldChg chg="modSp new mod">
        <pc:chgData name="marjan hemmatian" userId="d4143f32ed46755b" providerId="LiveId" clId="{7B76F3C7-3531-41B2-9CCC-432A9A2248B2}" dt="2025-12-03T19:19:48.126" v="360" actId="12"/>
        <pc:sldMkLst>
          <pc:docMk/>
          <pc:sldMk cId="3247041282" sldId="262"/>
        </pc:sldMkLst>
        <pc:spChg chg="mod">
          <ac:chgData name="marjan hemmatian" userId="d4143f32ed46755b" providerId="LiveId" clId="{7B76F3C7-3531-41B2-9CCC-432A9A2248B2}" dt="2025-12-03T19:19:48.126" v="360" actId="12"/>
          <ac:spMkLst>
            <pc:docMk/>
            <pc:sldMk cId="3247041282" sldId="262"/>
            <ac:spMk id="2" creationId="{B8AD9813-341B-7499-BD84-39980E168011}"/>
          </ac:spMkLst>
        </pc:spChg>
      </pc:sldChg>
      <pc:sldChg chg="modSp new mod">
        <pc:chgData name="marjan hemmatian" userId="d4143f32ed46755b" providerId="LiveId" clId="{7B76F3C7-3531-41B2-9CCC-432A9A2248B2}" dt="2025-12-03T19:20:09.854" v="366" actId="14100"/>
        <pc:sldMkLst>
          <pc:docMk/>
          <pc:sldMk cId="158517665" sldId="263"/>
        </pc:sldMkLst>
        <pc:spChg chg="mod">
          <ac:chgData name="marjan hemmatian" userId="d4143f32ed46755b" providerId="LiveId" clId="{7B76F3C7-3531-41B2-9CCC-432A9A2248B2}" dt="2025-12-03T19:20:09.854" v="366" actId="14100"/>
          <ac:spMkLst>
            <pc:docMk/>
            <pc:sldMk cId="158517665" sldId="263"/>
            <ac:spMk id="2" creationId="{61463DC8-0F6E-06C9-AB99-3AC471992A45}"/>
          </ac:spMkLst>
        </pc:spChg>
      </pc:sldChg>
      <pc:sldChg chg="new">
        <pc:chgData name="marjan hemmatian" userId="d4143f32ed46755b" providerId="LiveId" clId="{7B76F3C7-3531-41B2-9CCC-432A9A2248B2}" dt="2025-11-24T20:55:36.502" v="8" actId="680"/>
        <pc:sldMkLst>
          <pc:docMk/>
          <pc:sldMk cId="3948560115" sldId="264"/>
        </pc:sldMkLst>
      </pc:sldChg>
      <pc:sldChg chg="new">
        <pc:chgData name="marjan hemmatian" userId="d4143f32ed46755b" providerId="LiveId" clId="{7B76F3C7-3531-41B2-9CCC-432A9A2248B2}" dt="2025-11-24T20:55:36.713" v="9" actId="680"/>
        <pc:sldMkLst>
          <pc:docMk/>
          <pc:sldMk cId="1267895372" sldId="265"/>
        </pc:sldMkLst>
      </pc:sldChg>
      <pc:sldChg chg="new">
        <pc:chgData name="marjan hemmatian" userId="d4143f32ed46755b" providerId="LiveId" clId="{7B76F3C7-3531-41B2-9CCC-432A9A2248B2}" dt="2025-11-24T20:55:36.902" v="10" actId="680"/>
        <pc:sldMkLst>
          <pc:docMk/>
          <pc:sldMk cId="1803517820" sldId="266"/>
        </pc:sldMkLst>
      </pc:sldChg>
      <pc:sldChg chg="new">
        <pc:chgData name="marjan hemmatian" userId="d4143f32ed46755b" providerId="LiveId" clId="{7B76F3C7-3531-41B2-9CCC-432A9A2248B2}" dt="2025-11-24T20:55:37.108" v="11" actId="680"/>
        <pc:sldMkLst>
          <pc:docMk/>
          <pc:sldMk cId="2303550449" sldId="267"/>
        </pc:sldMkLst>
      </pc:sldChg>
      <pc:sldChg chg="new">
        <pc:chgData name="marjan hemmatian" userId="d4143f32ed46755b" providerId="LiveId" clId="{7B76F3C7-3531-41B2-9CCC-432A9A2248B2}" dt="2025-11-24T20:55:37.313" v="12" actId="680"/>
        <pc:sldMkLst>
          <pc:docMk/>
          <pc:sldMk cId="2104354172" sldId="268"/>
        </pc:sldMkLst>
      </pc:sldChg>
      <pc:sldChg chg="modSp new mod">
        <pc:chgData name="marjan hemmatian" userId="d4143f32ed46755b" providerId="LiveId" clId="{7B76F3C7-3531-41B2-9CCC-432A9A2248B2}" dt="2025-12-03T21:12:45.509" v="422" actId="255"/>
        <pc:sldMkLst>
          <pc:docMk/>
          <pc:sldMk cId="2349066048" sldId="269"/>
        </pc:sldMkLst>
        <pc:spChg chg="mod">
          <ac:chgData name="marjan hemmatian" userId="d4143f32ed46755b" providerId="LiveId" clId="{7B76F3C7-3531-41B2-9CCC-432A9A2248B2}" dt="2025-12-03T21:11:27.466" v="420" actId="14100"/>
          <ac:spMkLst>
            <pc:docMk/>
            <pc:sldMk cId="2349066048" sldId="269"/>
            <ac:spMk id="2" creationId="{883878E0-862C-172A-F188-56D58E57710A}"/>
          </ac:spMkLst>
        </pc:spChg>
        <pc:spChg chg="mod">
          <ac:chgData name="marjan hemmatian" userId="d4143f32ed46755b" providerId="LiveId" clId="{7B76F3C7-3531-41B2-9CCC-432A9A2248B2}" dt="2025-12-03T21:12:45.509" v="422" actId="255"/>
          <ac:spMkLst>
            <pc:docMk/>
            <pc:sldMk cId="2349066048" sldId="269"/>
            <ac:spMk id="3" creationId="{D6266B0A-4032-95C5-9A6D-DCA8E3A6F0AD}"/>
          </ac:spMkLst>
        </pc:spChg>
      </pc:sldChg>
      <pc:sldChg chg="modSp new mod">
        <pc:chgData name="marjan hemmatian" userId="d4143f32ed46755b" providerId="LiveId" clId="{7B76F3C7-3531-41B2-9CCC-432A9A2248B2}" dt="2025-12-03T21:53:53.678" v="439" actId="2710"/>
        <pc:sldMkLst>
          <pc:docMk/>
          <pc:sldMk cId="3525497217" sldId="270"/>
        </pc:sldMkLst>
        <pc:spChg chg="mod">
          <ac:chgData name="marjan hemmatian" userId="d4143f32ed46755b" providerId="LiveId" clId="{7B76F3C7-3531-41B2-9CCC-432A9A2248B2}" dt="2025-12-03T21:53:53.678" v="439" actId="2710"/>
          <ac:spMkLst>
            <pc:docMk/>
            <pc:sldMk cId="3525497217" sldId="270"/>
            <ac:spMk id="3" creationId="{A0765DB4-5107-B29E-A9EB-CA670BA848D5}"/>
          </ac:spMkLst>
        </pc:spChg>
      </pc:sldChg>
      <pc:sldChg chg="new">
        <pc:chgData name="marjan hemmatian" userId="d4143f32ed46755b" providerId="LiveId" clId="{7B76F3C7-3531-41B2-9CCC-432A9A2248B2}" dt="2025-11-24T20:55:37.889" v="15" actId="680"/>
        <pc:sldMkLst>
          <pc:docMk/>
          <pc:sldMk cId="3940134281" sldId="271"/>
        </pc:sldMkLst>
      </pc:sldChg>
      <pc:sldChg chg="new">
        <pc:chgData name="marjan hemmatian" userId="d4143f32ed46755b" providerId="LiveId" clId="{7B76F3C7-3531-41B2-9CCC-432A9A2248B2}" dt="2025-11-24T20:55:38.077" v="16" actId="680"/>
        <pc:sldMkLst>
          <pc:docMk/>
          <pc:sldMk cId="2387136352" sldId="272"/>
        </pc:sldMkLst>
      </pc:sldChg>
      <pc:sldChg chg="new">
        <pc:chgData name="marjan hemmatian" userId="d4143f32ed46755b" providerId="LiveId" clId="{7B76F3C7-3531-41B2-9CCC-432A9A2248B2}" dt="2025-11-24T20:55:38.284" v="17" actId="680"/>
        <pc:sldMkLst>
          <pc:docMk/>
          <pc:sldMk cId="4020772616" sldId="273"/>
        </pc:sldMkLst>
      </pc:sldChg>
      <pc:sldChg chg="addSp modSp add mod ord setBg">
        <pc:chgData name="marjan hemmatian" userId="d4143f32ed46755b" providerId="LiveId" clId="{7B76F3C7-3531-41B2-9CCC-432A9A2248B2}" dt="2025-12-03T22:24:09.227" v="499" actId="14100"/>
        <pc:sldMkLst>
          <pc:docMk/>
          <pc:sldMk cId="2719370626" sldId="274"/>
        </pc:sldMkLst>
        <pc:spChg chg="mod">
          <ac:chgData name="marjan hemmatian" userId="d4143f32ed46755b" providerId="LiveId" clId="{7B76F3C7-3531-41B2-9CCC-432A9A2248B2}" dt="2025-12-03T22:24:09.227" v="499" actId="14100"/>
          <ac:spMkLst>
            <pc:docMk/>
            <pc:sldMk cId="2719370626" sldId="274"/>
            <ac:spMk id="2" creationId="{10F8A9BE-E8F3-4422-B571-116A6C03A0DE}"/>
          </ac:spMkLst>
        </pc:spChg>
        <pc:spChg chg="add">
          <ac:chgData name="marjan hemmatian" userId="d4143f32ed46755b" providerId="LiveId" clId="{7B76F3C7-3531-41B2-9CCC-432A9A2248B2}" dt="2025-12-01T17:28:57.559" v="226" actId="26606"/>
          <ac:spMkLst>
            <pc:docMk/>
            <pc:sldMk cId="2719370626" sldId="274"/>
            <ac:spMk id="7" creationId="{4522B21E-B2B9-4C72-9A71-C87EFD137480}"/>
          </ac:spMkLst>
        </pc:spChg>
        <pc:spChg chg="add">
          <ac:chgData name="marjan hemmatian" userId="d4143f32ed46755b" providerId="LiveId" clId="{7B76F3C7-3531-41B2-9CCC-432A9A2248B2}" dt="2025-12-01T17:28:57.559" v="226" actId="26606"/>
          <ac:spMkLst>
            <pc:docMk/>
            <pc:sldMk cId="2719370626" sldId="274"/>
            <ac:spMk id="9" creationId="{5EB7D2A2-F448-44D4-938C-DC84CBCB3B1E}"/>
          </ac:spMkLst>
        </pc:spChg>
        <pc:spChg chg="add">
          <ac:chgData name="marjan hemmatian" userId="d4143f32ed46755b" providerId="LiveId" clId="{7B76F3C7-3531-41B2-9CCC-432A9A2248B2}" dt="2025-12-01T17:28:57.559" v="226" actId="26606"/>
          <ac:spMkLst>
            <pc:docMk/>
            <pc:sldMk cId="2719370626" sldId="274"/>
            <ac:spMk id="11" creationId="{871AEA07-1E14-44B4-8E55-64EF049CD66F}"/>
          </ac:spMkLst>
        </pc:spChg>
        <pc:cxnChg chg="add">
          <ac:chgData name="marjan hemmatian" userId="d4143f32ed46755b" providerId="LiveId" clId="{7B76F3C7-3531-41B2-9CCC-432A9A2248B2}" dt="2025-12-01T17:28:57.559" v="226" actId="26606"/>
          <ac:cxnSpMkLst>
            <pc:docMk/>
            <pc:sldMk cId="2719370626" sldId="274"/>
            <ac:cxnSpMk id="13" creationId="{F7C8EA93-3210-4C62-99E9-153C275E3A87}"/>
          </ac:cxnSpMkLst>
        </pc:cxnChg>
      </pc:sldChg>
      <pc:sldChg chg="addSp modSp new mod ord setBg">
        <pc:chgData name="marjan hemmatian" userId="d4143f32ed46755b" providerId="LiveId" clId="{7B76F3C7-3531-41B2-9CCC-432A9A2248B2}" dt="2025-12-02T02:01:14.680" v="353"/>
        <pc:sldMkLst>
          <pc:docMk/>
          <pc:sldMk cId="3596800298" sldId="277"/>
        </pc:sldMkLst>
        <pc:spChg chg="mod">
          <ac:chgData name="marjan hemmatian" userId="d4143f32ed46755b" providerId="LiveId" clId="{7B76F3C7-3531-41B2-9CCC-432A9A2248B2}" dt="2025-12-01T17:57:32.739" v="271" actId="255"/>
          <ac:spMkLst>
            <pc:docMk/>
            <pc:sldMk cId="3596800298" sldId="277"/>
            <ac:spMk id="2" creationId="{FF305A93-2B91-5BF4-6D90-9E577411BF89}"/>
          </ac:spMkLst>
        </pc:spChg>
        <pc:spChg chg="mod">
          <ac:chgData name="marjan hemmatian" userId="d4143f32ed46755b" providerId="LiveId" clId="{7B76F3C7-3531-41B2-9CCC-432A9A2248B2}" dt="2025-12-01T17:58:01.738" v="284" actId="14100"/>
          <ac:spMkLst>
            <pc:docMk/>
            <pc:sldMk cId="3596800298" sldId="277"/>
            <ac:spMk id="3" creationId="{C9E88727-E375-F9C2-5270-F90A25FC2A42}"/>
          </ac:spMkLst>
        </pc:spChg>
        <pc:spChg chg="add">
          <ac:chgData name="marjan hemmatian" userId="d4143f32ed46755b" providerId="LiveId" clId="{7B76F3C7-3531-41B2-9CCC-432A9A2248B2}" dt="2025-12-01T17:57:18.899" v="270" actId="26606"/>
          <ac:spMkLst>
            <pc:docMk/>
            <pc:sldMk cId="3596800298" sldId="277"/>
            <ac:spMk id="8" creationId="{CB299CAB-C506-454B-90FC-4065728297D3}"/>
          </ac:spMkLst>
        </pc:spChg>
        <pc:spChg chg="add">
          <ac:chgData name="marjan hemmatian" userId="d4143f32ed46755b" providerId="LiveId" clId="{7B76F3C7-3531-41B2-9CCC-432A9A2248B2}" dt="2025-12-01T17:57:18.899" v="270" actId="26606"/>
          <ac:spMkLst>
            <pc:docMk/>
            <pc:sldMk cId="3596800298" sldId="277"/>
            <ac:spMk id="10" creationId="{C8D99311-F254-40F1-8AB5-EE3E7B9B6872}"/>
          </ac:spMkLst>
        </pc:spChg>
        <pc:spChg chg="add">
          <ac:chgData name="marjan hemmatian" userId="d4143f32ed46755b" providerId="LiveId" clId="{7B76F3C7-3531-41B2-9CCC-432A9A2248B2}" dt="2025-12-01T17:57:18.899" v="270" actId="26606"/>
          <ac:spMkLst>
            <pc:docMk/>
            <pc:sldMk cId="3596800298" sldId="277"/>
            <ac:spMk id="12" creationId="{7D89E3CB-00ED-4691-9F0F-F23EA3564705}"/>
          </ac:spMkLst>
        </pc:spChg>
      </pc:sldChg>
      <pc:sldChg chg="addSp modSp new mod ord setBg">
        <pc:chgData name="marjan hemmatian" userId="d4143f32ed46755b" providerId="LiveId" clId="{7B76F3C7-3531-41B2-9CCC-432A9A2248B2}" dt="2025-12-03T21:44:57.371" v="438" actId="27636"/>
        <pc:sldMkLst>
          <pc:docMk/>
          <pc:sldMk cId="1231769581" sldId="278"/>
        </pc:sldMkLst>
        <pc:spChg chg="mod">
          <ac:chgData name="marjan hemmatian" userId="d4143f32ed46755b" providerId="LiveId" clId="{7B76F3C7-3531-41B2-9CCC-432A9A2248B2}" dt="2025-12-03T21:43:19.854" v="428" actId="14100"/>
          <ac:spMkLst>
            <pc:docMk/>
            <pc:sldMk cId="1231769581" sldId="278"/>
            <ac:spMk id="2" creationId="{01236122-BEF2-331E-0011-EC681D74BD3E}"/>
          </ac:spMkLst>
        </pc:spChg>
        <pc:spChg chg="mod">
          <ac:chgData name="marjan hemmatian" userId="d4143f32ed46755b" providerId="LiveId" clId="{7B76F3C7-3531-41B2-9CCC-432A9A2248B2}" dt="2025-12-03T21:44:57.371" v="438" actId="27636"/>
          <ac:spMkLst>
            <pc:docMk/>
            <pc:sldMk cId="1231769581" sldId="278"/>
            <ac:spMk id="3" creationId="{719B7693-7CD8-C588-474E-D5B4A4EDBF72}"/>
          </ac:spMkLst>
        </pc:spChg>
        <pc:spChg chg="add">
          <ac:chgData name="marjan hemmatian" userId="d4143f32ed46755b" providerId="LiveId" clId="{7B76F3C7-3531-41B2-9CCC-432A9A2248B2}" dt="2025-12-01T18:03:27.432" v="332" actId="26606"/>
          <ac:spMkLst>
            <pc:docMk/>
            <pc:sldMk cId="1231769581" sldId="278"/>
            <ac:spMk id="8" creationId="{CB299CAB-C506-454B-90FC-4065728297D3}"/>
          </ac:spMkLst>
        </pc:spChg>
        <pc:spChg chg="add">
          <ac:chgData name="marjan hemmatian" userId="d4143f32ed46755b" providerId="LiveId" clId="{7B76F3C7-3531-41B2-9CCC-432A9A2248B2}" dt="2025-12-01T18:03:27.432" v="332" actId="26606"/>
          <ac:spMkLst>
            <pc:docMk/>
            <pc:sldMk cId="1231769581" sldId="278"/>
            <ac:spMk id="10" creationId="{C8D99311-F254-40F1-8AB5-EE3E7B9B6872}"/>
          </ac:spMkLst>
        </pc:spChg>
        <pc:spChg chg="add">
          <ac:chgData name="marjan hemmatian" userId="d4143f32ed46755b" providerId="LiveId" clId="{7B76F3C7-3531-41B2-9CCC-432A9A2248B2}" dt="2025-12-01T18:03:27.432" v="332" actId="26606"/>
          <ac:spMkLst>
            <pc:docMk/>
            <pc:sldMk cId="1231769581" sldId="278"/>
            <ac:spMk id="12" creationId="{7D89E3CB-00ED-4691-9F0F-F23EA3564705}"/>
          </ac:spMkLst>
        </pc:spChg>
      </pc:sldChg>
      <pc:sldChg chg="addSp delSp modSp add mod ord setBg">
        <pc:chgData name="marjan hemmatian" userId="d4143f32ed46755b" providerId="LiveId" clId="{7B76F3C7-3531-41B2-9CCC-432A9A2248B2}" dt="2025-11-28T20:28:53.808" v="141" actId="26606"/>
        <pc:sldMkLst>
          <pc:docMk/>
          <pc:sldMk cId="358204376" sldId="310"/>
        </pc:sldMkLst>
        <pc:spChg chg="add">
          <ac:chgData name="marjan hemmatian" userId="d4143f32ed46755b" providerId="LiveId" clId="{7B76F3C7-3531-41B2-9CCC-432A9A2248B2}" dt="2025-11-28T20:28:53.808" v="141" actId="26606"/>
          <ac:spMkLst>
            <pc:docMk/>
            <pc:sldMk cId="358204376" sldId="310"/>
            <ac:spMk id="20" creationId="{C3862298-AF85-4572-BED3-52E573EBD410}"/>
          </ac:spMkLst>
        </pc:spChg>
        <pc:spChg chg="add">
          <ac:chgData name="marjan hemmatian" userId="d4143f32ed46755b" providerId="LiveId" clId="{7B76F3C7-3531-41B2-9CCC-432A9A2248B2}" dt="2025-11-28T20:28:53.808" v="141" actId="26606"/>
          <ac:spMkLst>
            <pc:docMk/>
            <pc:sldMk cId="358204376" sldId="310"/>
            <ac:spMk id="21" creationId="{03E485DD-0C12-45BC-A361-28152A03BB93}"/>
          </ac:spMkLst>
        </pc:spChg>
        <pc:spChg chg="add">
          <ac:chgData name="marjan hemmatian" userId="d4143f32ed46755b" providerId="LiveId" clId="{7B76F3C7-3531-41B2-9CCC-432A9A2248B2}" dt="2025-11-28T20:28:53.808" v="141" actId="26606"/>
          <ac:spMkLst>
            <pc:docMk/>
            <pc:sldMk cId="358204376" sldId="310"/>
            <ac:spMk id="22" creationId="{6D6B998F-CA62-4EE6-B7E7-046377D4F7EF}"/>
          </ac:spMkLst>
        </pc:spChg>
        <pc:picChg chg="mod">
          <ac:chgData name="marjan hemmatian" userId="d4143f32ed46755b" providerId="LiveId" clId="{7B76F3C7-3531-41B2-9CCC-432A9A2248B2}" dt="2025-11-28T20:28:53.808" v="141" actId="26606"/>
          <ac:picMkLst>
            <pc:docMk/>
            <pc:sldMk cId="358204376" sldId="310"/>
            <ac:picMk id="4" creationId="{98EBF259-55A7-4F90-87C8-44AA49D51B23}"/>
          </ac:picMkLst>
        </pc:picChg>
      </pc:sldChg>
      <pc:sldChg chg="addSp delSp modSp add mod ord setBg">
        <pc:chgData name="marjan hemmatian" userId="d4143f32ed46755b" providerId="LiveId" clId="{7B76F3C7-3531-41B2-9CCC-432A9A2248B2}" dt="2025-12-03T22:19:21.349" v="478" actId="14100"/>
        <pc:sldMkLst>
          <pc:docMk/>
          <pc:sldMk cId="1206603022" sldId="311"/>
        </pc:sldMkLst>
        <pc:spChg chg="mod">
          <ac:chgData name="marjan hemmatian" userId="d4143f32ed46755b" providerId="LiveId" clId="{7B76F3C7-3531-41B2-9CCC-432A9A2248B2}" dt="2025-12-03T22:19:21.349" v="478" actId="14100"/>
          <ac:spMkLst>
            <pc:docMk/>
            <pc:sldMk cId="1206603022" sldId="311"/>
            <ac:spMk id="4" creationId="{F1D4F585-9CB6-4B13-81DF-D743B5566856}"/>
          </ac:spMkLst>
        </pc:spChg>
        <pc:spChg chg="add">
          <ac:chgData name="marjan hemmatian" userId="d4143f32ed46755b" providerId="LiveId" clId="{7B76F3C7-3531-41B2-9CCC-432A9A2248B2}" dt="2025-12-01T17:23:00.539" v="204" actId="26606"/>
          <ac:spMkLst>
            <pc:docMk/>
            <pc:sldMk cId="1206603022" sldId="311"/>
            <ac:spMk id="10" creationId="{E18F6E8B-15ED-43C7-94BA-91549A651C73}"/>
          </ac:spMkLst>
        </pc:spChg>
        <pc:spChg chg="add">
          <ac:chgData name="marjan hemmatian" userId="d4143f32ed46755b" providerId="LiveId" clId="{7B76F3C7-3531-41B2-9CCC-432A9A2248B2}" dt="2025-12-01T17:23:00.539" v="204" actId="26606"/>
          <ac:spMkLst>
            <pc:docMk/>
            <pc:sldMk cId="1206603022" sldId="311"/>
            <ac:spMk id="17" creationId="{B81933D1-5615-42C7-9C0B-4EB7105CCE2D}"/>
          </ac:spMkLst>
        </pc:spChg>
        <pc:spChg chg="add">
          <ac:chgData name="marjan hemmatian" userId="d4143f32ed46755b" providerId="LiveId" clId="{7B76F3C7-3531-41B2-9CCC-432A9A2248B2}" dt="2025-12-01T17:23:00.539" v="204" actId="26606"/>
          <ac:spMkLst>
            <pc:docMk/>
            <pc:sldMk cId="1206603022" sldId="311"/>
            <ac:spMk id="19" creationId="{B089A89A-1E9C-4761-9DFF-53C275FBF870}"/>
          </ac:spMkLst>
        </pc:spChg>
        <pc:spChg chg="add">
          <ac:chgData name="marjan hemmatian" userId="d4143f32ed46755b" providerId="LiveId" clId="{7B76F3C7-3531-41B2-9CCC-432A9A2248B2}" dt="2025-12-01T17:23:00.539" v="204" actId="26606"/>
          <ac:spMkLst>
            <pc:docMk/>
            <pc:sldMk cId="1206603022" sldId="311"/>
            <ac:spMk id="21" creationId="{19C9EAEA-39D0-4B0E-A0EB-51E7B26740B1}"/>
          </ac:spMkLst>
        </pc:spChg>
        <pc:grpChg chg="add">
          <ac:chgData name="marjan hemmatian" userId="d4143f32ed46755b" providerId="LiveId" clId="{7B76F3C7-3531-41B2-9CCC-432A9A2248B2}" dt="2025-12-01T17:23:00.539" v="204" actId="26606"/>
          <ac:grpSpMkLst>
            <pc:docMk/>
            <pc:sldMk cId="1206603022" sldId="311"/>
            <ac:grpSpMk id="12" creationId="{032D8612-31EB-44CF-A1D0-14FD4C705424}"/>
          </ac:grpSpMkLst>
        </pc:grpChg>
        <pc:picChg chg="add mod ord">
          <ac:chgData name="marjan hemmatian" userId="d4143f32ed46755b" providerId="LiveId" clId="{7B76F3C7-3531-41B2-9CCC-432A9A2248B2}" dt="2025-12-01T17:23:04.351" v="205" actId="27614"/>
          <ac:picMkLst>
            <pc:docMk/>
            <pc:sldMk cId="1206603022" sldId="311"/>
            <ac:picMk id="3" creationId="{04E065D3-5AA3-4BA3-82F4-9B50AA8E896C}"/>
          </ac:picMkLst>
        </pc:picChg>
        <pc:picChg chg="add mod">
          <ac:chgData name="marjan hemmatian" userId="d4143f32ed46755b" providerId="LiveId" clId="{7B76F3C7-3531-41B2-9CCC-432A9A2248B2}" dt="2025-12-01T17:23:04.353" v="206" actId="27614"/>
          <ac:picMkLst>
            <pc:docMk/>
            <pc:sldMk cId="1206603022" sldId="311"/>
            <ac:picMk id="5" creationId="{C454BA0E-707E-4BC7-A9AB-E08FABD14A16}"/>
          </ac:picMkLst>
        </pc:picChg>
      </pc:sldChg>
      <pc:sldChg chg="addSp modSp add mod ord setBg">
        <pc:chgData name="marjan hemmatian" userId="d4143f32ed46755b" providerId="LiveId" clId="{7B76F3C7-3531-41B2-9CCC-432A9A2248B2}" dt="2025-12-03T22:19:37.224" v="482" actId="27636"/>
        <pc:sldMkLst>
          <pc:docMk/>
          <pc:sldMk cId="3526733386" sldId="312"/>
        </pc:sldMkLst>
        <pc:spChg chg="mod">
          <ac:chgData name="marjan hemmatian" userId="d4143f32ed46755b" providerId="LiveId" clId="{7B76F3C7-3531-41B2-9CCC-432A9A2248B2}" dt="2025-12-01T17:23:24.079" v="207" actId="26606"/>
          <ac:spMkLst>
            <pc:docMk/>
            <pc:sldMk cId="3526733386" sldId="312"/>
            <ac:spMk id="2" creationId="{A326A016-501A-452D-A45D-4EBEB4D2E26A}"/>
          </ac:spMkLst>
        </pc:spChg>
        <pc:spChg chg="mod">
          <ac:chgData name="marjan hemmatian" userId="d4143f32ed46755b" providerId="LiveId" clId="{7B76F3C7-3531-41B2-9CCC-432A9A2248B2}" dt="2025-12-03T22:19:37.224" v="482" actId="27636"/>
          <ac:spMkLst>
            <pc:docMk/>
            <pc:sldMk cId="3526733386" sldId="312"/>
            <ac:spMk id="3" creationId="{B4DD4D07-1EED-4F87-AB86-2B7242FCCEB7}"/>
          </ac:spMkLst>
        </pc:spChg>
        <pc:spChg chg="add">
          <ac:chgData name="marjan hemmatian" userId="d4143f32ed46755b" providerId="LiveId" clId="{7B76F3C7-3531-41B2-9CCC-432A9A2248B2}" dt="2025-12-01T17:23:24.079" v="207" actId="26606"/>
          <ac:spMkLst>
            <pc:docMk/>
            <pc:sldMk cId="3526733386" sldId="312"/>
            <ac:spMk id="8" creationId="{DBF61EA3-B236-439E-9C0B-340980D56BEE}"/>
          </ac:spMkLst>
        </pc:spChg>
        <pc:spChg chg="add">
          <ac:chgData name="marjan hemmatian" userId="d4143f32ed46755b" providerId="LiveId" clId="{7B76F3C7-3531-41B2-9CCC-432A9A2248B2}" dt="2025-12-01T17:23:24.079" v="207" actId="26606"/>
          <ac:spMkLst>
            <pc:docMk/>
            <pc:sldMk cId="3526733386" sldId="312"/>
            <ac:spMk id="14" creationId="{E659831F-0D9A-4C63-9EBB-8435B85A440F}"/>
          </ac:spMkLst>
        </pc:spChg>
        <pc:grpChg chg="add">
          <ac:chgData name="marjan hemmatian" userId="d4143f32ed46755b" providerId="LiveId" clId="{7B76F3C7-3531-41B2-9CCC-432A9A2248B2}" dt="2025-12-01T17:23:24.079" v="207" actId="26606"/>
          <ac:grpSpMkLst>
            <pc:docMk/>
            <pc:sldMk cId="3526733386" sldId="312"/>
            <ac:grpSpMk id="10" creationId="{28FAF094-D087-493F-8DF9-A486C2D6BBAA}"/>
          </ac:grpSpMkLst>
        </pc:grpChg>
      </pc:sldChg>
      <pc:sldChg chg="addSp delSp modSp add mod ord">
        <pc:chgData name="marjan hemmatian" userId="d4143f32ed46755b" providerId="LiveId" clId="{7B76F3C7-3531-41B2-9CCC-432A9A2248B2}" dt="2025-12-01T17:24:41.814" v="213" actId="21"/>
        <pc:sldMkLst>
          <pc:docMk/>
          <pc:sldMk cId="1391360557" sldId="313"/>
        </pc:sldMkLst>
        <pc:spChg chg="mod">
          <ac:chgData name="marjan hemmatian" userId="d4143f32ed46755b" providerId="LiveId" clId="{7B76F3C7-3531-41B2-9CCC-432A9A2248B2}" dt="2025-12-01T17:21:03.472" v="195" actId="20577"/>
          <ac:spMkLst>
            <pc:docMk/>
            <pc:sldMk cId="1391360557" sldId="313"/>
            <ac:spMk id="4" creationId="{CBCDBA4B-59FB-4E1D-900C-DFB2ECEFF8EB}"/>
          </ac:spMkLst>
        </pc:spChg>
      </pc:sldChg>
      <pc:sldChg chg="delSp modSp add mod ord">
        <pc:chgData name="marjan hemmatian" userId="d4143f32ed46755b" providerId="LiveId" clId="{7B76F3C7-3531-41B2-9CCC-432A9A2248B2}" dt="2025-12-01T17:26:14.839" v="219" actId="1076"/>
        <pc:sldMkLst>
          <pc:docMk/>
          <pc:sldMk cId="3065957734" sldId="314"/>
        </pc:sldMkLst>
        <pc:spChg chg="mod">
          <ac:chgData name="marjan hemmatian" userId="d4143f32ed46755b" providerId="LiveId" clId="{7B76F3C7-3531-41B2-9CCC-432A9A2248B2}" dt="2025-12-01T17:26:13.246" v="218" actId="1076"/>
          <ac:spMkLst>
            <pc:docMk/>
            <pc:sldMk cId="3065957734" sldId="314"/>
            <ac:spMk id="6" creationId="{CAEF6738-7ABE-4B5F-A39A-158F7780069F}"/>
          </ac:spMkLst>
        </pc:spChg>
        <pc:spChg chg="mod">
          <ac:chgData name="marjan hemmatian" userId="d4143f32ed46755b" providerId="LiveId" clId="{7B76F3C7-3531-41B2-9CCC-432A9A2248B2}" dt="2025-12-01T17:26:14.839" v="219" actId="1076"/>
          <ac:spMkLst>
            <pc:docMk/>
            <pc:sldMk cId="3065957734" sldId="314"/>
            <ac:spMk id="7" creationId="{AA8092E9-156D-4B68-8DF2-BC664B0D805B}"/>
          </ac:spMkLst>
        </pc:spChg>
      </pc:sldChg>
      <pc:sldChg chg="addSp modSp add mod ord setBg">
        <pc:chgData name="marjan hemmatian" userId="d4143f32ed46755b" providerId="LiveId" clId="{7B76F3C7-3531-41B2-9CCC-432A9A2248B2}" dt="2025-12-03T22:24:23.238" v="500" actId="122"/>
        <pc:sldMkLst>
          <pc:docMk/>
          <pc:sldMk cId="281567213" sldId="315"/>
        </pc:sldMkLst>
        <pc:spChg chg="mod">
          <ac:chgData name="marjan hemmatian" userId="d4143f32ed46755b" providerId="LiveId" clId="{7B76F3C7-3531-41B2-9CCC-432A9A2248B2}" dt="2025-12-03T22:24:23.238" v="500" actId="122"/>
          <ac:spMkLst>
            <pc:docMk/>
            <pc:sldMk cId="281567213" sldId="315"/>
            <ac:spMk id="2" creationId="{4F2BD410-CCF2-43EF-A087-F2694C5795FF}"/>
          </ac:spMkLst>
        </pc:spChg>
        <pc:spChg chg="mod">
          <ac:chgData name="marjan hemmatian" userId="d4143f32ed46755b" providerId="LiveId" clId="{7B76F3C7-3531-41B2-9CCC-432A9A2248B2}" dt="2025-12-03T22:23:38.791" v="493" actId="113"/>
          <ac:spMkLst>
            <pc:docMk/>
            <pc:sldMk cId="281567213" sldId="315"/>
            <ac:spMk id="3" creationId="{C170BDE7-61EC-40E2-B973-23242CE12405}"/>
          </ac:spMkLst>
        </pc:spChg>
        <pc:spChg chg="add">
          <ac:chgData name="marjan hemmatian" userId="d4143f32ed46755b" providerId="LiveId" clId="{7B76F3C7-3531-41B2-9CCC-432A9A2248B2}" dt="2025-12-01T17:29:52.994" v="230" actId="26606"/>
          <ac:spMkLst>
            <pc:docMk/>
            <pc:sldMk cId="281567213" sldId="315"/>
            <ac:spMk id="8" creationId="{DBF61EA3-B236-439E-9C0B-340980D56BEE}"/>
          </ac:spMkLst>
        </pc:spChg>
        <pc:spChg chg="add">
          <ac:chgData name="marjan hemmatian" userId="d4143f32ed46755b" providerId="LiveId" clId="{7B76F3C7-3531-41B2-9CCC-432A9A2248B2}" dt="2025-12-01T17:29:52.994" v="230" actId="26606"/>
          <ac:spMkLst>
            <pc:docMk/>
            <pc:sldMk cId="281567213" sldId="315"/>
            <ac:spMk id="14" creationId="{E659831F-0D9A-4C63-9EBB-8435B85A440F}"/>
          </ac:spMkLst>
        </pc:spChg>
        <pc:grpChg chg="add">
          <ac:chgData name="marjan hemmatian" userId="d4143f32ed46755b" providerId="LiveId" clId="{7B76F3C7-3531-41B2-9CCC-432A9A2248B2}" dt="2025-12-01T17:29:52.994" v="230" actId="26606"/>
          <ac:grpSpMkLst>
            <pc:docMk/>
            <pc:sldMk cId="281567213" sldId="315"/>
            <ac:grpSpMk id="10" creationId="{28FAF094-D087-493F-8DF9-A486C2D6BBAA}"/>
          </ac:grpSpMkLst>
        </pc:grpChg>
      </pc:sldChg>
      <pc:sldChg chg="addSp modSp new mod setBg">
        <pc:chgData name="marjan hemmatian" userId="d4143f32ed46755b" providerId="LiveId" clId="{7B76F3C7-3531-41B2-9CCC-432A9A2248B2}" dt="2025-12-03T20:57:48.405" v="412" actId="27636"/>
        <pc:sldMkLst>
          <pc:docMk/>
          <pc:sldMk cId="3038638655" sldId="316"/>
        </pc:sldMkLst>
        <pc:spChg chg="mod">
          <ac:chgData name="marjan hemmatian" userId="d4143f32ed46755b" providerId="LiveId" clId="{7B76F3C7-3531-41B2-9CCC-432A9A2248B2}" dt="2025-12-03T20:57:48.405" v="412" actId="27636"/>
          <ac:spMkLst>
            <pc:docMk/>
            <pc:sldMk cId="3038638655" sldId="316"/>
            <ac:spMk id="2" creationId="{4E5CACA5-0302-655B-BF20-0C99E8DB2BA5}"/>
          </ac:spMkLst>
        </pc:spChg>
        <pc:spChg chg="mod">
          <ac:chgData name="marjan hemmatian" userId="d4143f32ed46755b" providerId="LiveId" clId="{7B76F3C7-3531-41B2-9CCC-432A9A2248B2}" dt="2025-12-03T20:56:54.776" v="408" actId="14100"/>
          <ac:spMkLst>
            <pc:docMk/>
            <pc:sldMk cId="3038638655" sldId="316"/>
            <ac:spMk id="3" creationId="{E78F471D-17E1-4739-7FF0-8C8651741D34}"/>
          </ac:spMkLst>
        </pc:spChg>
        <pc:spChg chg="add">
          <ac:chgData name="marjan hemmatian" userId="d4143f32ed46755b" providerId="LiveId" clId="{7B76F3C7-3531-41B2-9CCC-432A9A2248B2}" dt="2025-12-03T20:56:23.401" v="397" actId="26606"/>
          <ac:spMkLst>
            <pc:docMk/>
            <pc:sldMk cId="3038638655" sldId="316"/>
            <ac:spMk id="8" creationId="{70DFC902-7D23-471A-B557-B6B6917D7A0D}"/>
          </ac:spMkLst>
        </pc:spChg>
        <pc:spChg chg="add">
          <ac:chgData name="marjan hemmatian" userId="d4143f32ed46755b" providerId="LiveId" clId="{7B76F3C7-3531-41B2-9CCC-432A9A2248B2}" dt="2025-12-03T20:56:23.401" v="397" actId="26606"/>
          <ac:spMkLst>
            <pc:docMk/>
            <pc:sldMk cId="3038638655" sldId="316"/>
            <ac:spMk id="10" creationId="{A55D5633-D557-4DCA-982C-FF36EB7A1C00}"/>
          </ac:spMkLst>
        </pc:spChg>
        <pc:spChg chg="add">
          <ac:chgData name="marjan hemmatian" userId="d4143f32ed46755b" providerId="LiveId" clId="{7B76F3C7-3531-41B2-9CCC-432A9A2248B2}" dt="2025-12-03T20:56:23.401" v="397" actId="26606"/>
          <ac:spMkLst>
            <pc:docMk/>
            <pc:sldMk cId="3038638655" sldId="316"/>
            <ac:spMk id="12" creationId="{450D3AD2-FA80-415F-A9CE-54D884561CD7}"/>
          </ac:spMkLst>
        </pc:spChg>
      </pc:sldChg>
      <pc:sldChg chg="addSp modSp new mod setBg">
        <pc:chgData name="marjan hemmatian" userId="d4143f32ed46755b" providerId="LiveId" clId="{7B76F3C7-3531-41B2-9CCC-432A9A2248B2}" dt="2025-12-03T22:03:17.856" v="465" actId="12"/>
        <pc:sldMkLst>
          <pc:docMk/>
          <pc:sldMk cId="3946271928" sldId="317"/>
        </pc:sldMkLst>
        <pc:spChg chg="mod">
          <ac:chgData name="marjan hemmatian" userId="d4143f32ed46755b" providerId="LiveId" clId="{7B76F3C7-3531-41B2-9CCC-432A9A2248B2}" dt="2025-12-03T22:03:17.856" v="465" actId="12"/>
          <ac:spMkLst>
            <pc:docMk/>
            <pc:sldMk cId="3946271928" sldId="317"/>
            <ac:spMk id="2" creationId="{9910B123-6F0A-A36A-0AB4-90CBFE65CEF2}"/>
          </ac:spMkLst>
        </pc:spChg>
        <pc:spChg chg="mod">
          <ac:chgData name="marjan hemmatian" userId="d4143f32ed46755b" providerId="LiveId" clId="{7B76F3C7-3531-41B2-9CCC-432A9A2248B2}" dt="2025-12-03T22:02:48.638" v="456" actId="27636"/>
          <ac:spMkLst>
            <pc:docMk/>
            <pc:sldMk cId="3946271928" sldId="317"/>
            <ac:spMk id="3" creationId="{A24492E0-2925-6FEA-3B77-91011DCFB57E}"/>
          </ac:spMkLst>
        </pc:spChg>
        <pc:spChg chg="add">
          <ac:chgData name="marjan hemmatian" userId="d4143f32ed46755b" providerId="LiveId" clId="{7B76F3C7-3531-41B2-9CCC-432A9A2248B2}" dt="2025-12-03T22:02:38.548" v="452" actId="26606"/>
          <ac:spMkLst>
            <pc:docMk/>
            <pc:sldMk cId="3946271928" sldId="317"/>
            <ac:spMk id="8" creationId="{081EA652-8C6A-4E69-BEB9-170809474553}"/>
          </ac:spMkLst>
        </pc:spChg>
        <pc:spChg chg="add">
          <ac:chgData name="marjan hemmatian" userId="d4143f32ed46755b" providerId="LiveId" clId="{7B76F3C7-3531-41B2-9CCC-432A9A2248B2}" dt="2025-12-03T22:02:38.548" v="452" actId="26606"/>
          <ac:spMkLst>
            <pc:docMk/>
            <pc:sldMk cId="3946271928" sldId="317"/>
            <ac:spMk id="10" creationId="{5298780A-33B9-4EA2-8F67-DE68AD62841B}"/>
          </ac:spMkLst>
        </pc:spChg>
        <pc:spChg chg="add">
          <ac:chgData name="marjan hemmatian" userId="d4143f32ed46755b" providerId="LiveId" clId="{7B76F3C7-3531-41B2-9CCC-432A9A2248B2}" dt="2025-12-03T22:02:38.548" v="452" actId="26606"/>
          <ac:spMkLst>
            <pc:docMk/>
            <pc:sldMk cId="3946271928" sldId="317"/>
            <ac:spMk id="12" creationId="{7F488E8B-4E1E-4402-8935-D4E6C02615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57D2B-B0CE-4A56-8C16-C2DD235D931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1F3021F-1B6A-49A5-A674-99E4CD1BA793}">
      <dgm:prSet/>
      <dgm:spPr/>
      <dgm:t>
        <a:bodyPr/>
        <a:lstStyle/>
        <a:p>
          <a:r>
            <a:rPr lang="en-US"/>
            <a:t>Clinical or Laboratory Stage of Immunosuppression.</a:t>
          </a:r>
        </a:p>
      </dgm:t>
    </dgm:pt>
    <dgm:pt modelId="{FCFC4B6D-EB61-4570-9D09-05901361E3C4}" type="parTrans" cxnId="{D35F83B3-F6E5-4C2A-B9B4-F3A1A4CE92FD}">
      <dgm:prSet/>
      <dgm:spPr/>
      <dgm:t>
        <a:bodyPr/>
        <a:lstStyle/>
        <a:p>
          <a:endParaRPr lang="en-US"/>
        </a:p>
      </dgm:t>
    </dgm:pt>
    <dgm:pt modelId="{60320335-B34A-40FF-B777-97FFD5932547}" type="sibTrans" cxnId="{D35F83B3-F6E5-4C2A-B9B4-F3A1A4CE92FD}">
      <dgm:prSet/>
      <dgm:spPr/>
      <dgm:t>
        <a:bodyPr/>
        <a:lstStyle/>
        <a:p>
          <a:endParaRPr lang="en-US"/>
        </a:p>
      </dgm:t>
    </dgm:pt>
    <dgm:pt modelId="{ECEA5FFF-BD13-4E2F-ABCC-9738F64243DA}">
      <dgm:prSet/>
      <dgm:spPr/>
      <dgm:t>
        <a:bodyPr/>
        <a:lstStyle/>
        <a:p>
          <a:r>
            <a:rPr lang="en-US"/>
            <a:t>Tempo of the Illness.</a:t>
          </a:r>
        </a:p>
      </dgm:t>
    </dgm:pt>
    <dgm:pt modelId="{F6C2559D-0182-487C-935A-4A2787D6FDE9}" type="parTrans" cxnId="{8CFE3342-8713-42A8-9548-C98A68089A20}">
      <dgm:prSet/>
      <dgm:spPr/>
      <dgm:t>
        <a:bodyPr/>
        <a:lstStyle/>
        <a:p>
          <a:endParaRPr lang="en-US"/>
        </a:p>
      </dgm:t>
    </dgm:pt>
    <dgm:pt modelId="{0AD4D4DB-EA5A-473B-A07C-9F559FF8C6D8}" type="sibTrans" cxnId="{8CFE3342-8713-42A8-9548-C98A68089A20}">
      <dgm:prSet/>
      <dgm:spPr/>
      <dgm:t>
        <a:bodyPr/>
        <a:lstStyle/>
        <a:p>
          <a:endParaRPr lang="en-US"/>
        </a:p>
      </dgm:t>
    </dgm:pt>
    <dgm:pt modelId="{B3A9B8F6-380C-45B9-8936-88967757568E}">
      <dgm:prSet/>
      <dgm:spPr/>
      <dgm:t>
        <a:bodyPr/>
        <a:lstStyle/>
        <a:p>
          <a:r>
            <a:rPr lang="en-US" dirty="0"/>
            <a:t>Receipt and type of Pneumocystis prophylaxis should be evaluated.</a:t>
          </a:r>
        </a:p>
      </dgm:t>
    </dgm:pt>
    <dgm:pt modelId="{D260A1EF-111C-4F68-A13D-95B3F8FEA86D}" type="parTrans" cxnId="{4DB3C918-F60C-4331-B7FB-DCACFB6E7225}">
      <dgm:prSet/>
      <dgm:spPr/>
      <dgm:t>
        <a:bodyPr/>
        <a:lstStyle/>
        <a:p>
          <a:endParaRPr lang="en-US"/>
        </a:p>
      </dgm:t>
    </dgm:pt>
    <dgm:pt modelId="{A0A7B6D4-16AE-4D69-8B32-0FBD8416140A}" type="sibTrans" cxnId="{4DB3C918-F60C-4331-B7FB-DCACFB6E7225}">
      <dgm:prSet/>
      <dgm:spPr/>
      <dgm:t>
        <a:bodyPr/>
        <a:lstStyle/>
        <a:p>
          <a:endParaRPr lang="en-US"/>
        </a:p>
      </dgm:t>
    </dgm:pt>
    <dgm:pt modelId="{50D8DAED-C4E2-4866-A057-26F871E30872}">
      <dgm:prSet/>
      <dgm:spPr/>
      <dgm:t>
        <a:bodyPr/>
        <a:lstStyle/>
        <a:p>
          <a:r>
            <a:rPr lang="en-US"/>
            <a:t>Receipt of Antiretroviral Therapy.</a:t>
          </a:r>
        </a:p>
      </dgm:t>
    </dgm:pt>
    <dgm:pt modelId="{2F1C8C82-DB31-4AEE-AA08-AA8324B9C36E}" type="parTrans" cxnId="{D6F7A5A4-A7AB-4F7D-8163-26902A880E26}">
      <dgm:prSet/>
      <dgm:spPr/>
      <dgm:t>
        <a:bodyPr/>
        <a:lstStyle/>
        <a:p>
          <a:endParaRPr lang="en-US"/>
        </a:p>
      </dgm:t>
    </dgm:pt>
    <dgm:pt modelId="{48572BED-7272-46D0-AD63-F79A4FA7317F}" type="sibTrans" cxnId="{D6F7A5A4-A7AB-4F7D-8163-26902A880E26}">
      <dgm:prSet/>
      <dgm:spPr/>
      <dgm:t>
        <a:bodyPr/>
        <a:lstStyle/>
        <a:p>
          <a:endParaRPr lang="en-US"/>
        </a:p>
      </dgm:t>
    </dgm:pt>
    <dgm:pt modelId="{FB8C2726-C25B-402E-BA3D-475DD931CC1D}">
      <dgm:prSet/>
      <dgm:spPr/>
      <dgm:t>
        <a:bodyPr/>
        <a:lstStyle/>
        <a:p>
          <a:r>
            <a:rPr lang="en-US"/>
            <a:t>History of Opportunistic Processes.</a:t>
          </a:r>
        </a:p>
      </dgm:t>
    </dgm:pt>
    <dgm:pt modelId="{A725F888-09F8-4DB3-A388-B4AFAB5F4CBD}" type="parTrans" cxnId="{8D5B2F2D-A4C5-4476-86BB-425C59FC1046}">
      <dgm:prSet/>
      <dgm:spPr/>
      <dgm:t>
        <a:bodyPr/>
        <a:lstStyle/>
        <a:p>
          <a:endParaRPr lang="en-US"/>
        </a:p>
      </dgm:t>
    </dgm:pt>
    <dgm:pt modelId="{25285F8F-58D6-4E96-AAD4-528012579DCF}" type="sibTrans" cxnId="{8D5B2F2D-A4C5-4476-86BB-425C59FC1046}">
      <dgm:prSet/>
      <dgm:spPr/>
      <dgm:t>
        <a:bodyPr/>
        <a:lstStyle/>
        <a:p>
          <a:endParaRPr lang="en-US"/>
        </a:p>
      </dgm:t>
    </dgm:pt>
    <dgm:pt modelId="{1DE379DF-BD89-48C6-9F98-D9E736200C54}">
      <dgm:prSet/>
      <dgm:spPr/>
      <dgm:t>
        <a:bodyPr/>
        <a:lstStyle/>
        <a:p>
          <a:r>
            <a:rPr lang="en-US"/>
            <a:t>Injection Drug Use and Smoking.</a:t>
          </a:r>
        </a:p>
      </dgm:t>
    </dgm:pt>
    <dgm:pt modelId="{E079F6EC-9F01-468F-84C7-4512D79E32A5}" type="parTrans" cxnId="{06D52DFF-661F-43FD-B54C-87DA34197B74}">
      <dgm:prSet/>
      <dgm:spPr/>
      <dgm:t>
        <a:bodyPr/>
        <a:lstStyle/>
        <a:p>
          <a:endParaRPr lang="en-US"/>
        </a:p>
      </dgm:t>
    </dgm:pt>
    <dgm:pt modelId="{13985122-2A92-4385-88D3-99470FB8D125}" type="sibTrans" cxnId="{06D52DFF-661F-43FD-B54C-87DA34197B74}">
      <dgm:prSet/>
      <dgm:spPr/>
      <dgm:t>
        <a:bodyPr/>
        <a:lstStyle/>
        <a:p>
          <a:endParaRPr lang="en-US"/>
        </a:p>
      </dgm:t>
    </dgm:pt>
    <dgm:pt modelId="{BC8BA661-B786-4ABE-ADDA-97B9A2B8B3BF}">
      <dgm:prSet/>
      <dgm:spPr/>
      <dgm:t>
        <a:bodyPr/>
        <a:lstStyle/>
        <a:p>
          <a:r>
            <a:rPr lang="en-US"/>
            <a:t>Local Epidemiology or Past Residence.</a:t>
          </a:r>
        </a:p>
      </dgm:t>
    </dgm:pt>
    <dgm:pt modelId="{4F1CCD1D-9EB6-4BBD-BC75-D663778307FD}" type="parTrans" cxnId="{01E1CA64-C61A-45F8-8C80-AEACE3DC120A}">
      <dgm:prSet/>
      <dgm:spPr/>
      <dgm:t>
        <a:bodyPr/>
        <a:lstStyle/>
        <a:p>
          <a:endParaRPr lang="en-US"/>
        </a:p>
      </dgm:t>
    </dgm:pt>
    <dgm:pt modelId="{1732F47F-8CBC-4811-BA71-DB888EAC906A}" type="sibTrans" cxnId="{01E1CA64-C61A-45F8-8C80-AEACE3DC120A}">
      <dgm:prSet/>
      <dgm:spPr/>
      <dgm:t>
        <a:bodyPr/>
        <a:lstStyle/>
        <a:p>
          <a:endParaRPr lang="en-US"/>
        </a:p>
      </dgm:t>
    </dgm:pt>
    <dgm:pt modelId="{0BA5325A-4F10-4CCB-9EA1-D4290DAE4486}">
      <dgm:prSet/>
      <dgm:spPr/>
      <dgm:t>
        <a:bodyPr/>
        <a:lstStyle/>
        <a:p>
          <a:r>
            <a:rPr lang="en-US"/>
            <a:t>Characteristic Radiographic Findings</a:t>
          </a:r>
        </a:p>
      </dgm:t>
    </dgm:pt>
    <dgm:pt modelId="{79EE036C-BC41-4918-B9E8-DCC08A479905}" type="parTrans" cxnId="{E5014B9E-6AA1-46AF-978B-067F3401AFB3}">
      <dgm:prSet/>
      <dgm:spPr/>
      <dgm:t>
        <a:bodyPr/>
        <a:lstStyle/>
        <a:p>
          <a:endParaRPr lang="en-US"/>
        </a:p>
      </dgm:t>
    </dgm:pt>
    <dgm:pt modelId="{6AB9A37E-FBC4-4482-83E8-6A833111D53C}" type="sibTrans" cxnId="{E5014B9E-6AA1-46AF-978B-067F3401AFB3}">
      <dgm:prSet/>
      <dgm:spPr/>
      <dgm:t>
        <a:bodyPr/>
        <a:lstStyle/>
        <a:p>
          <a:endParaRPr lang="en-US"/>
        </a:p>
      </dgm:t>
    </dgm:pt>
    <dgm:pt modelId="{4D127721-1BB5-452A-B3ED-B5E2C51438A9}" type="pres">
      <dgm:prSet presAssocID="{68257D2B-B0CE-4A56-8C16-C2DD235D931C}" presName="linear" presStyleCnt="0">
        <dgm:presLayoutVars>
          <dgm:animLvl val="lvl"/>
          <dgm:resizeHandles val="exact"/>
        </dgm:presLayoutVars>
      </dgm:prSet>
      <dgm:spPr/>
      <dgm:t>
        <a:bodyPr/>
        <a:lstStyle/>
        <a:p>
          <a:endParaRPr lang="en-US"/>
        </a:p>
      </dgm:t>
    </dgm:pt>
    <dgm:pt modelId="{4497DFC9-ADAB-4439-A121-B86C7B25B9B4}" type="pres">
      <dgm:prSet presAssocID="{91F3021F-1B6A-49A5-A674-99E4CD1BA793}" presName="parentText" presStyleLbl="node1" presStyleIdx="0" presStyleCnt="8">
        <dgm:presLayoutVars>
          <dgm:chMax val="0"/>
          <dgm:bulletEnabled val="1"/>
        </dgm:presLayoutVars>
      </dgm:prSet>
      <dgm:spPr/>
      <dgm:t>
        <a:bodyPr/>
        <a:lstStyle/>
        <a:p>
          <a:endParaRPr lang="en-US"/>
        </a:p>
      </dgm:t>
    </dgm:pt>
    <dgm:pt modelId="{DF592016-219D-4633-B186-C8B820BEEB5B}" type="pres">
      <dgm:prSet presAssocID="{60320335-B34A-40FF-B777-97FFD5932547}" presName="spacer" presStyleCnt="0"/>
      <dgm:spPr/>
    </dgm:pt>
    <dgm:pt modelId="{20FEE3B0-3455-46EF-B8A8-705BA9210BC1}" type="pres">
      <dgm:prSet presAssocID="{ECEA5FFF-BD13-4E2F-ABCC-9738F64243DA}" presName="parentText" presStyleLbl="node1" presStyleIdx="1" presStyleCnt="8">
        <dgm:presLayoutVars>
          <dgm:chMax val="0"/>
          <dgm:bulletEnabled val="1"/>
        </dgm:presLayoutVars>
      </dgm:prSet>
      <dgm:spPr/>
      <dgm:t>
        <a:bodyPr/>
        <a:lstStyle/>
        <a:p>
          <a:endParaRPr lang="en-US"/>
        </a:p>
      </dgm:t>
    </dgm:pt>
    <dgm:pt modelId="{82009AE1-C4A2-4D82-9A08-FF4CA6851E0E}" type="pres">
      <dgm:prSet presAssocID="{0AD4D4DB-EA5A-473B-A07C-9F559FF8C6D8}" presName="spacer" presStyleCnt="0"/>
      <dgm:spPr/>
    </dgm:pt>
    <dgm:pt modelId="{24252444-EDB6-4B04-88AD-B65328CFA51B}" type="pres">
      <dgm:prSet presAssocID="{B3A9B8F6-380C-45B9-8936-88967757568E}" presName="parentText" presStyleLbl="node1" presStyleIdx="2" presStyleCnt="8">
        <dgm:presLayoutVars>
          <dgm:chMax val="0"/>
          <dgm:bulletEnabled val="1"/>
        </dgm:presLayoutVars>
      </dgm:prSet>
      <dgm:spPr/>
      <dgm:t>
        <a:bodyPr/>
        <a:lstStyle/>
        <a:p>
          <a:endParaRPr lang="en-US"/>
        </a:p>
      </dgm:t>
    </dgm:pt>
    <dgm:pt modelId="{5581F4D6-4316-4E73-8CB8-7B1B20E17714}" type="pres">
      <dgm:prSet presAssocID="{A0A7B6D4-16AE-4D69-8B32-0FBD8416140A}" presName="spacer" presStyleCnt="0"/>
      <dgm:spPr/>
    </dgm:pt>
    <dgm:pt modelId="{1584EE4F-5A2D-4FA1-A8C0-BF92976CCFF5}" type="pres">
      <dgm:prSet presAssocID="{50D8DAED-C4E2-4866-A057-26F871E30872}" presName="parentText" presStyleLbl="node1" presStyleIdx="3" presStyleCnt="8">
        <dgm:presLayoutVars>
          <dgm:chMax val="0"/>
          <dgm:bulletEnabled val="1"/>
        </dgm:presLayoutVars>
      </dgm:prSet>
      <dgm:spPr/>
      <dgm:t>
        <a:bodyPr/>
        <a:lstStyle/>
        <a:p>
          <a:endParaRPr lang="en-US"/>
        </a:p>
      </dgm:t>
    </dgm:pt>
    <dgm:pt modelId="{2B595025-FBAB-4D54-9B79-EAEF7AD63EFD}" type="pres">
      <dgm:prSet presAssocID="{48572BED-7272-46D0-AD63-F79A4FA7317F}" presName="spacer" presStyleCnt="0"/>
      <dgm:spPr/>
    </dgm:pt>
    <dgm:pt modelId="{58E2EA2D-C643-4E42-ABD4-AC4FC3A13F9E}" type="pres">
      <dgm:prSet presAssocID="{FB8C2726-C25B-402E-BA3D-475DD931CC1D}" presName="parentText" presStyleLbl="node1" presStyleIdx="4" presStyleCnt="8">
        <dgm:presLayoutVars>
          <dgm:chMax val="0"/>
          <dgm:bulletEnabled val="1"/>
        </dgm:presLayoutVars>
      </dgm:prSet>
      <dgm:spPr/>
      <dgm:t>
        <a:bodyPr/>
        <a:lstStyle/>
        <a:p>
          <a:endParaRPr lang="en-US"/>
        </a:p>
      </dgm:t>
    </dgm:pt>
    <dgm:pt modelId="{D30B45AD-2A0A-4228-9CD1-5D78C237B5EA}" type="pres">
      <dgm:prSet presAssocID="{25285F8F-58D6-4E96-AAD4-528012579DCF}" presName="spacer" presStyleCnt="0"/>
      <dgm:spPr/>
    </dgm:pt>
    <dgm:pt modelId="{377A1E34-F7D7-4B19-A4FE-C4976B16EC17}" type="pres">
      <dgm:prSet presAssocID="{1DE379DF-BD89-48C6-9F98-D9E736200C54}" presName="parentText" presStyleLbl="node1" presStyleIdx="5" presStyleCnt="8">
        <dgm:presLayoutVars>
          <dgm:chMax val="0"/>
          <dgm:bulletEnabled val="1"/>
        </dgm:presLayoutVars>
      </dgm:prSet>
      <dgm:spPr/>
      <dgm:t>
        <a:bodyPr/>
        <a:lstStyle/>
        <a:p>
          <a:endParaRPr lang="en-US"/>
        </a:p>
      </dgm:t>
    </dgm:pt>
    <dgm:pt modelId="{56F3FD89-2F89-48F7-9698-692802943DC4}" type="pres">
      <dgm:prSet presAssocID="{13985122-2A92-4385-88D3-99470FB8D125}" presName="spacer" presStyleCnt="0"/>
      <dgm:spPr/>
    </dgm:pt>
    <dgm:pt modelId="{D0F7FB3F-DBA9-49FA-AD2A-72FBC55F75BD}" type="pres">
      <dgm:prSet presAssocID="{BC8BA661-B786-4ABE-ADDA-97B9A2B8B3BF}" presName="parentText" presStyleLbl="node1" presStyleIdx="6" presStyleCnt="8">
        <dgm:presLayoutVars>
          <dgm:chMax val="0"/>
          <dgm:bulletEnabled val="1"/>
        </dgm:presLayoutVars>
      </dgm:prSet>
      <dgm:spPr/>
      <dgm:t>
        <a:bodyPr/>
        <a:lstStyle/>
        <a:p>
          <a:endParaRPr lang="en-US"/>
        </a:p>
      </dgm:t>
    </dgm:pt>
    <dgm:pt modelId="{14DEA4BC-E2AA-45E9-B0B9-B83B948FCAB5}" type="pres">
      <dgm:prSet presAssocID="{1732F47F-8CBC-4811-BA71-DB888EAC906A}" presName="spacer" presStyleCnt="0"/>
      <dgm:spPr/>
    </dgm:pt>
    <dgm:pt modelId="{0DAE493D-0061-4D53-B775-1070E69BA4DB}" type="pres">
      <dgm:prSet presAssocID="{0BA5325A-4F10-4CCB-9EA1-D4290DAE4486}" presName="parentText" presStyleLbl="node1" presStyleIdx="7" presStyleCnt="8">
        <dgm:presLayoutVars>
          <dgm:chMax val="0"/>
          <dgm:bulletEnabled val="1"/>
        </dgm:presLayoutVars>
      </dgm:prSet>
      <dgm:spPr/>
      <dgm:t>
        <a:bodyPr/>
        <a:lstStyle/>
        <a:p>
          <a:endParaRPr lang="en-US"/>
        </a:p>
      </dgm:t>
    </dgm:pt>
  </dgm:ptLst>
  <dgm:cxnLst>
    <dgm:cxn modelId="{8D5B2F2D-A4C5-4476-86BB-425C59FC1046}" srcId="{68257D2B-B0CE-4A56-8C16-C2DD235D931C}" destId="{FB8C2726-C25B-402E-BA3D-475DD931CC1D}" srcOrd="4" destOrd="0" parTransId="{A725F888-09F8-4DB3-A388-B4AFAB5F4CBD}" sibTransId="{25285F8F-58D6-4E96-AAD4-528012579DCF}"/>
    <dgm:cxn modelId="{42BCF868-60B2-449E-961E-7CD86680620B}" type="presOf" srcId="{0BA5325A-4F10-4CCB-9EA1-D4290DAE4486}" destId="{0DAE493D-0061-4D53-B775-1070E69BA4DB}" srcOrd="0" destOrd="0" presId="urn:microsoft.com/office/officeart/2005/8/layout/vList2"/>
    <dgm:cxn modelId="{1D0B30A2-4E05-4DF3-B5AE-715F1AF758BF}" type="presOf" srcId="{91F3021F-1B6A-49A5-A674-99E4CD1BA793}" destId="{4497DFC9-ADAB-4439-A121-B86C7B25B9B4}" srcOrd="0" destOrd="0" presId="urn:microsoft.com/office/officeart/2005/8/layout/vList2"/>
    <dgm:cxn modelId="{D6F7A5A4-A7AB-4F7D-8163-26902A880E26}" srcId="{68257D2B-B0CE-4A56-8C16-C2DD235D931C}" destId="{50D8DAED-C4E2-4866-A057-26F871E30872}" srcOrd="3" destOrd="0" parTransId="{2F1C8C82-DB31-4AEE-AA08-AA8324B9C36E}" sibTransId="{48572BED-7272-46D0-AD63-F79A4FA7317F}"/>
    <dgm:cxn modelId="{14F3C6F5-C85B-4D71-85B4-0380C6D50F31}" type="presOf" srcId="{BC8BA661-B786-4ABE-ADDA-97B9A2B8B3BF}" destId="{D0F7FB3F-DBA9-49FA-AD2A-72FBC55F75BD}" srcOrd="0" destOrd="0" presId="urn:microsoft.com/office/officeart/2005/8/layout/vList2"/>
    <dgm:cxn modelId="{B4C17030-3C93-4D68-9D9B-42CE1F0816FA}" type="presOf" srcId="{B3A9B8F6-380C-45B9-8936-88967757568E}" destId="{24252444-EDB6-4B04-88AD-B65328CFA51B}" srcOrd="0" destOrd="0" presId="urn:microsoft.com/office/officeart/2005/8/layout/vList2"/>
    <dgm:cxn modelId="{9C47B205-6FB8-4513-971F-0E0A7310C541}" type="presOf" srcId="{ECEA5FFF-BD13-4E2F-ABCC-9738F64243DA}" destId="{20FEE3B0-3455-46EF-B8A8-705BA9210BC1}" srcOrd="0" destOrd="0" presId="urn:microsoft.com/office/officeart/2005/8/layout/vList2"/>
    <dgm:cxn modelId="{1D497CFD-D652-495C-A984-EB74E0C0B98B}" type="presOf" srcId="{50D8DAED-C4E2-4866-A057-26F871E30872}" destId="{1584EE4F-5A2D-4FA1-A8C0-BF92976CCFF5}" srcOrd="0" destOrd="0" presId="urn:microsoft.com/office/officeart/2005/8/layout/vList2"/>
    <dgm:cxn modelId="{4DB3C918-F60C-4331-B7FB-DCACFB6E7225}" srcId="{68257D2B-B0CE-4A56-8C16-C2DD235D931C}" destId="{B3A9B8F6-380C-45B9-8936-88967757568E}" srcOrd="2" destOrd="0" parTransId="{D260A1EF-111C-4F68-A13D-95B3F8FEA86D}" sibTransId="{A0A7B6D4-16AE-4D69-8B32-0FBD8416140A}"/>
    <dgm:cxn modelId="{06D52DFF-661F-43FD-B54C-87DA34197B74}" srcId="{68257D2B-B0CE-4A56-8C16-C2DD235D931C}" destId="{1DE379DF-BD89-48C6-9F98-D9E736200C54}" srcOrd="5" destOrd="0" parTransId="{E079F6EC-9F01-468F-84C7-4512D79E32A5}" sibTransId="{13985122-2A92-4385-88D3-99470FB8D125}"/>
    <dgm:cxn modelId="{D35F83B3-F6E5-4C2A-B9B4-F3A1A4CE92FD}" srcId="{68257D2B-B0CE-4A56-8C16-C2DD235D931C}" destId="{91F3021F-1B6A-49A5-A674-99E4CD1BA793}" srcOrd="0" destOrd="0" parTransId="{FCFC4B6D-EB61-4570-9D09-05901361E3C4}" sibTransId="{60320335-B34A-40FF-B777-97FFD5932547}"/>
    <dgm:cxn modelId="{01E1CA64-C61A-45F8-8C80-AEACE3DC120A}" srcId="{68257D2B-B0CE-4A56-8C16-C2DD235D931C}" destId="{BC8BA661-B786-4ABE-ADDA-97B9A2B8B3BF}" srcOrd="6" destOrd="0" parTransId="{4F1CCD1D-9EB6-4BBD-BC75-D663778307FD}" sibTransId="{1732F47F-8CBC-4811-BA71-DB888EAC906A}"/>
    <dgm:cxn modelId="{E5014B9E-6AA1-46AF-978B-067F3401AFB3}" srcId="{68257D2B-B0CE-4A56-8C16-C2DD235D931C}" destId="{0BA5325A-4F10-4CCB-9EA1-D4290DAE4486}" srcOrd="7" destOrd="0" parTransId="{79EE036C-BC41-4918-B9E8-DCC08A479905}" sibTransId="{6AB9A37E-FBC4-4482-83E8-6A833111D53C}"/>
    <dgm:cxn modelId="{95DCA6F5-2C51-4584-8929-36DD17ED1910}" type="presOf" srcId="{FB8C2726-C25B-402E-BA3D-475DD931CC1D}" destId="{58E2EA2D-C643-4E42-ABD4-AC4FC3A13F9E}" srcOrd="0" destOrd="0" presId="urn:microsoft.com/office/officeart/2005/8/layout/vList2"/>
    <dgm:cxn modelId="{8CFE3342-8713-42A8-9548-C98A68089A20}" srcId="{68257D2B-B0CE-4A56-8C16-C2DD235D931C}" destId="{ECEA5FFF-BD13-4E2F-ABCC-9738F64243DA}" srcOrd="1" destOrd="0" parTransId="{F6C2559D-0182-487C-935A-4A2787D6FDE9}" sibTransId="{0AD4D4DB-EA5A-473B-A07C-9F559FF8C6D8}"/>
    <dgm:cxn modelId="{BA4C115A-4DB7-47C0-91F6-05A8E9A4C0B2}" type="presOf" srcId="{68257D2B-B0CE-4A56-8C16-C2DD235D931C}" destId="{4D127721-1BB5-452A-B3ED-B5E2C51438A9}" srcOrd="0" destOrd="0" presId="urn:microsoft.com/office/officeart/2005/8/layout/vList2"/>
    <dgm:cxn modelId="{D506D147-C294-45A1-B67F-D28B2ED368A0}" type="presOf" srcId="{1DE379DF-BD89-48C6-9F98-D9E736200C54}" destId="{377A1E34-F7D7-4B19-A4FE-C4976B16EC17}" srcOrd="0" destOrd="0" presId="urn:microsoft.com/office/officeart/2005/8/layout/vList2"/>
    <dgm:cxn modelId="{E78BFFF7-3E3E-4505-B4A3-AB23B0334E0B}" type="presParOf" srcId="{4D127721-1BB5-452A-B3ED-B5E2C51438A9}" destId="{4497DFC9-ADAB-4439-A121-B86C7B25B9B4}" srcOrd="0" destOrd="0" presId="urn:microsoft.com/office/officeart/2005/8/layout/vList2"/>
    <dgm:cxn modelId="{E398C60B-14A4-4EB4-A4AA-F84EC1686EA7}" type="presParOf" srcId="{4D127721-1BB5-452A-B3ED-B5E2C51438A9}" destId="{DF592016-219D-4633-B186-C8B820BEEB5B}" srcOrd="1" destOrd="0" presId="urn:microsoft.com/office/officeart/2005/8/layout/vList2"/>
    <dgm:cxn modelId="{1A2056C4-B1C1-4A15-BD02-39FE211F002F}" type="presParOf" srcId="{4D127721-1BB5-452A-B3ED-B5E2C51438A9}" destId="{20FEE3B0-3455-46EF-B8A8-705BA9210BC1}" srcOrd="2" destOrd="0" presId="urn:microsoft.com/office/officeart/2005/8/layout/vList2"/>
    <dgm:cxn modelId="{F40B0239-3CA1-4B00-AFB2-B647D32F4126}" type="presParOf" srcId="{4D127721-1BB5-452A-B3ED-B5E2C51438A9}" destId="{82009AE1-C4A2-4D82-9A08-FF4CA6851E0E}" srcOrd="3" destOrd="0" presId="urn:microsoft.com/office/officeart/2005/8/layout/vList2"/>
    <dgm:cxn modelId="{7A03DF69-E634-4034-A0E9-92E45D544527}" type="presParOf" srcId="{4D127721-1BB5-452A-B3ED-B5E2C51438A9}" destId="{24252444-EDB6-4B04-88AD-B65328CFA51B}" srcOrd="4" destOrd="0" presId="urn:microsoft.com/office/officeart/2005/8/layout/vList2"/>
    <dgm:cxn modelId="{AFBD7B7A-5475-4B66-BEFB-CFCF588180AC}" type="presParOf" srcId="{4D127721-1BB5-452A-B3ED-B5E2C51438A9}" destId="{5581F4D6-4316-4E73-8CB8-7B1B20E17714}" srcOrd="5" destOrd="0" presId="urn:microsoft.com/office/officeart/2005/8/layout/vList2"/>
    <dgm:cxn modelId="{AEF78748-FDBB-467C-B846-0700AC772618}" type="presParOf" srcId="{4D127721-1BB5-452A-B3ED-B5E2C51438A9}" destId="{1584EE4F-5A2D-4FA1-A8C0-BF92976CCFF5}" srcOrd="6" destOrd="0" presId="urn:microsoft.com/office/officeart/2005/8/layout/vList2"/>
    <dgm:cxn modelId="{6F40FEFD-4CEA-4256-B9C3-254D91DFD54C}" type="presParOf" srcId="{4D127721-1BB5-452A-B3ED-B5E2C51438A9}" destId="{2B595025-FBAB-4D54-9B79-EAEF7AD63EFD}" srcOrd="7" destOrd="0" presId="urn:microsoft.com/office/officeart/2005/8/layout/vList2"/>
    <dgm:cxn modelId="{3D30B8ED-91ED-4CCC-9B99-2BDB0FF532D1}" type="presParOf" srcId="{4D127721-1BB5-452A-B3ED-B5E2C51438A9}" destId="{58E2EA2D-C643-4E42-ABD4-AC4FC3A13F9E}" srcOrd="8" destOrd="0" presId="urn:microsoft.com/office/officeart/2005/8/layout/vList2"/>
    <dgm:cxn modelId="{52A77017-B797-4F57-A398-C2D5C04DE478}" type="presParOf" srcId="{4D127721-1BB5-452A-B3ED-B5E2C51438A9}" destId="{D30B45AD-2A0A-4228-9CD1-5D78C237B5EA}" srcOrd="9" destOrd="0" presId="urn:microsoft.com/office/officeart/2005/8/layout/vList2"/>
    <dgm:cxn modelId="{3BBE5063-5450-4D73-AF20-DAAC8BB772D7}" type="presParOf" srcId="{4D127721-1BB5-452A-B3ED-B5E2C51438A9}" destId="{377A1E34-F7D7-4B19-A4FE-C4976B16EC17}" srcOrd="10" destOrd="0" presId="urn:microsoft.com/office/officeart/2005/8/layout/vList2"/>
    <dgm:cxn modelId="{B211C5D5-E14A-4A0D-9998-F0303B497940}" type="presParOf" srcId="{4D127721-1BB5-452A-B3ED-B5E2C51438A9}" destId="{56F3FD89-2F89-48F7-9698-692802943DC4}" srcOrd="11" destOrd="0" presId="urn:microsoft.com/office/officeart/2005/8/layout/vList2"/>
    <dgm:cxn modelId="{09493395-C15D-4C6C-886B-B889A18B97C1}" type="presParOf" srcId="{4D127721-1BB5-452A-B3ED-B5E2C51438A9}" destId="{D0F7FB3F-DBA9-49FA-AD2A-72FBC55F75BD}" srcOrd="12" destOrd="0" presId="urn:microsoft.com/office/officeart/2005/8/layout/vList2"/>
    <dgm:cxn modelId="{8F981BAB-A8DA-4345-AD52-9923D9D4A87F}" type="presParOf" srcId="{4D127721-1BB5-452A-B3ED-B5E2C51438A9}" destId="{14DEA4BC-E2AA-45E9-B0B9-B83B948FCAB5}" srcOrd="13" destOrd="0" presId="urn:microsoft.com/office/officeart/2005/8/layout/vList2"/>
    <dgm:cxn modelId="{C2A11A06-4484-4BC6-8DBC-44B8FE04135F}" type="presParOf" srcId="{4D127721-1BB5-452A-B3ED-B5E2C51438A9}" destId="{0DAE493D-0061-4D53-B775-1070E69BA4D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1E8D4-2676-4A0F-A260-18861DED812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10D0D60-18A1-4E02-9C8E-8920BB008FF1}">
      <dgm:prSet custT="1"/>
      <dgm:spPr/>
      <dgm:t>
        <a:bodyPr/>
        <a:lstStyle/>
        <a:p>
          <a:r>
            <a:rPr lang="en-US" sz="2800"/>
            <a:t>pulmonary lymphoma.</a:t>
          </a:r>
        </a:p>
      </dgm:t>
    </dgm:pt>
    <dgm:pt modelId="{893B6EDD-2A15-40AB-8028-69DA8EB05FA2}" type="parTrans" cxnId="{275D58F8-D78A-4BCD-B937-E95F4077E2F6}">
      <dgm:prSet/>
      <dgm:spPr/>
      <dgm:t>
        <a:bodyPr/>
        <a:lstStyle/>
        <a:p>
          <a:endParaRPr lang="en-US" sz="1600"/>
        </a:p>
      </dgm:t>
    </dgm:pt>
    <dgm:pt modelId="{64CF24E5-A5C5-47D1-A89C-F594AC3263FA}" type="sibTrans" cxnId="{275D58F8-D78A-4BCD-B937-E95F4077E2F6}">
      <dgm:prSet/>
      <dgm:spPr/>
      <dgm:t>
        <a:bodyPr/>
        <a:lstStyle/>
        <a:p>
          <a:endParaRPr lang="en-US" sz="1600"/>
        </a:p>
      </dgm:t>
    </dgm:pt>
    <dgm:pt modelId="{495417E5-0751-4DFC-B797-92E3676302F2}">
      <dgm:prSet custT="1"/>
      <dgm:spPr/>
      <dgm:t>
        <a:bodyPr/>
        <a:lstStyle/>
        <a:p>
          <a:r>
            <a:rPr lang="en-US" sz="2800"/>
            <a:t>PEL</a:t>
          </a:r>
        </a:p>
      </dgm:t>
    </dgm:pt>
    <dgm:pt modelId="{FD1BF429-CFDB-433B-BF17-058AB2152E7F}" type="parTrans" cxnId="{23CFCD51-D2FE-409D-B2A9-5A7D69FD9E20}">
      <dgm:prSet/>
      <dgm:spPr/>
      <dgm:t>
        <a:bodyPr/>
        <a:lstStyle/>
        <a:p>
          <a:endParaRPr lang="en-US" sz="1600"/>
        </a:p>
      </dgm:t>
    </dgm:pt>
    <dgm:pt modelId="{8394DE2F-EAB4-405F-B0F6-41D94A81A88F}" type="sibTrans" cxnId="{23CFCD51-D2FE-409D-B2A9-5A7D69FD9E20}">
      <dgm:prSet/>
      <dgm:spPr/>
      <dgm:t>
        <a:bodyPr/>
        <a:lstStyle/>
        <a:p>
          <a:endParaRPr lang="en-US" sz="1600"/>
        </a:p>
      </dgm:t>
    </dgm:pt>
    <dgm:pt modelId="{D4FC4B58-03F4-4E63-A3C7-95549BBE136F}">
      <dgm:prSet custT="1"/>
      <dgm:spPr/>
      <dgm:t>
        <a:bodyPr/>
        <a:lstStyle/>
        <a:p>
          <a:r>
            <a:rPr lang="en-US" sz="2800"/>
            <a:t>Lung cancer(smokers having the greatest risk).</a:t>
          </a:r>
        </a:p>
      </dgm:t>
    </dgm:pt>
    <dgm:pt modelId="{CDCC22E2-26E4-4929-BBCF-B25CD9CFFB25}" type="parTrans" cxnId="{88D404C2-AD8B-4C4A-90DB-1E2039D1766F}">
      <dgm:prSet/>
      <dgm:spPr/>
      <dgm:t>
        <a:bodyPr/>
        <a:lstStyle/>
        <a:p>
          <a:endParaRPr lang="en-US" sz="1600"/>
        </a:p>
      </dgm:t>
    </dgm:pt>
    <dgm:pt modelId="{82D2DEBD-05EF-4A5F-9BC4-A88A6CE905EC}" type="sibTrans" cxnId="{88D404C2-AD8B-4C4A-90DB-1E2039D1766F}">
      <dgm:prSet/>
      <dgm:spPr/>
      <dgm:t>
        <a:bodyPr/>
        <a:lstStyle/>
        <a:p>
          <a:endParaRPr lang="en-US" sz="1600"/>
        </a:p>
      </dgm:t>
    </dgm:pt>
    <dgm:pt modelId="{78E20AB0-5718-4205-88F0-618E3C6F5D3E}">
      <dgm:prSet custT="1"/>
      <dgm:spPr/>
      <dgm:t>
        <a:bodyPr/>
        <a:lstStyle/>
        <a:p>
          <a:r>
            <a:rPr lang="en-US" sz="2800" dirty="0"/>
            <a:t>Lymphocytic interstitial pneumonitis(LIP):preserved or even normal CD4. </a:t>
          </a:r>
        </a:p>
      </dgm:t>
    </dgm:pt>
    <dgm:pt modelId="{0EBF261C-B6B8-4106-8CCC-E89203AEEC8E}" type="parTrans" cxnId="{05A27903-14A7-4E15-816F-D9F2C0EC9D35}">
      <dgm:prSet/>
      <dgm:spPr/>
      <dgm:t>
        <a:bodyPr/>
        <a:lstStyle/>
        <a:p>
          <a:endParaRPr lang="en-US" sz="1600"/>
        </a:p>
      </dgm:t>
    </dgm:pt>
    <dgm:pt modelId="{8780F60C-CA8C-4772-8113-4BDDB8D42728}" type="sibTrans" cxnId="{05A27903-14A7-4E15-816F-D9F2C0EC9D35}">
      <dgm:prSet/>
      <dgm:spPr/>
      <dgm:t>
        <a:bodyPr/>
        <a:lstStyle/>
        <a:p>
          <a:endParaRPr lang="en-US" sz="1600"/>
        </a:p>
      </dgm:t>
    </dgm:pt>
    <dgm:pt modelId="{4360B20A-E4C4-431C-B87A-3EBC2FDC6AC5}" type="pres">
      <dgm:prSet presAssocID="{6851E8D4-2676-4A0F-A260-18861DED812B}" presName="vert0" presStyleCnt="0">
        <dgm:presLayoutVars>
          <dgm:dir/>
          <dgm:animOne val="branch"/>
          <dgm:animLvl val="lvl"/>
        </dgm:presLayoutVars>
      </dgm:prSet>
      <dgm:spPr/>
      <dgm:t>
        <a:bodyPr/>
        <a:lstStyle/>
        <a:p>
          <a:endParaRPr lang="en-US"/>
        </a:p>
      </dgm:t>
    </dgm:pt>
    <dgm:pt modelId="{51A947DC-C0C4-49CE-B175-9440A547D95D}" type="pres">
      <dgm:prSet presAssocID="{410D0D60-18A1-4E02-9C8E-8920BB008FF1}" presName="thickLine" presStyleLbl="alignNode1" presStyleIdx="0" presStyleCnt="4"/>
      <dgm:spPr/>
    </dgm:pt>
    <dgm:pt modelId="{EF2CA366-9866-474D-83BD-9C7656AC7D7C}" type="pres">
      <dgm:prSet presAssocID="{410D0D60-18A1-4E02-9C8E-8920BB008FF1}" presName="horz1" presStyleCnt="0"/>
      <dgm:spPr/>
    </dgm:pt>
    <dgm:pt modelId="{068C99CF-BEEB-4D04-900F-2C3A8A82AF7E}" type="pres">
      <dgm:prSet presAssocID="{410D0D60-18A1-4E02-9C8E-8920BB008FF1}" presName="tx1" presStyleLbl="revTx" presStyleIdx="0" presStyleCnt="4"/>
      <dgm:spPr/>
      <dgm:t>
        <a:bodyPr/>
        <a:lstStyle/>
        <a:p>
          <a:endParaRPr lang="en-US"/>
        </a:p>
      </dgm:t>
    </dgm:pt>
    <dgm:pt modelId="{F9C21F6A-4033-4606-BE9D-539830E61BB8}" type="pres">
      <dgm:prSet presAssocID="{410D0D60-18A1-4E02-9C8E-8920BB008FF1}" presName="vert1" presStyleCnt="0"/>
      <dgm:spPr/>
    </dgm:pt>
    <dgm:pt modelId="{9DE6EBAD-A13B-4973-A33D-B6EB52912815}" type="pres">
      <dgm:prSet presAssocID="{495417E5-0751-4DFC-B797-92E3676302F2}" presName="thickLine" presStyleLbl="alignNode1" presStyleIdx="1" presStyleCnt="4"/>
      <dgm:spPr/>
    </dgm:pt>
    <dgm:pt modelId="{DC5E3354-177B-43CD-B6AE-8AEB52D1A109}" type="pres">
      <dgm:prSet presAssocID="{495417E5-0751-4DFC-B797-92E3676302F2}" presName="horz1" presStyleCnt="0"/>
      <dgm:spPr/>
    </dgm:pt>
    <dgm:pt modelId="{13823F3E-FC71-41CD-9A1F-47CF6B70C8DD}" type="pres">
      <dgm:prSet presAssocID="{495417E5-0751-4DFC-B797-92E3676302F2}" presName="tx1" presStyleLbl="revTx" presStyleIdx="1" presStyleCnt="4"/>
      <dgm:spPr/>
      <dgm:t>
        <a:bodyPr/>
        <a:lstStyle/>
        <a:p>
          <a:endParaRPr lang="en-US"/>
        </a:p>
      </dgm:t>
    </dgm:pt>
    <dgm:pt modelId="{F40DC018-7C78-42C5-8228-069E97BCF5C8}" type="pres">
      <dgm:prSet presAssocID="{495417E5-0751-4DFC-B797-92E3676302F2}" presName="vert1" presStyleCnt="0"/>
      <dgm:spPr/>
    </dgm:pt>
    <dgm:pt modelId="{8AD5071E-4A28-43ED-88FF-DC1E7CC63F54}" type="pres">
      <dgm:prSet presAssocID="{D4FC4B58-03F4-4E63-A3C7-95549BBE136F}" presName="thickLine" presStyleLbl="alignNode1" presStyleIdx="2" presStyleCnt="4"/>
      <dgm:spPr/>
    </dgm:pt>
    <dgm:pt modelId="{31DD5E84-3BD8-45FF-9BBB-AB961BB885C5}" type="pres">
      <dgm:prSet presAssocID="{D4FC4B58-03F4-4E63-A3C7-95549BBE136F}" presName="horz1" presStyleCnt="0"/>
      <dgm:spPr/>
    </dgm:pt>
    <dgm:pt modelId="{50889DC2-798D-4EC6-B240-52256C7A7F89}" type="pres">
      <dgm:prSet presAssocID="{D4FC4B58-03F4-4E63-A3C7-95549BBE136F}" presName="tx1" presStyleLbl="revTx" presStyleIdx="2" presStyleCnt="4"/>
      <dgm:spPr/>
      <dgm:t>
        <a:bodyPr/>
        <a:lstStyle/>
        <a:p>
          <a:endParaRPr lang="en-US"/>
        </a:p>
      </dgm:t>
    </dgm:pt>
    <dgm:pt modelId="{9A0BC4BD-8754-4571-8DB0-716C7145DCF2}" type="pres">
      <dgm:prSet presAssocID="{D4FC4B58-03F4-4E63-A3C7-95549BBE136F}" presName="vert1" presStyleCnt="0"/>
      <dgm:spPr/>
    </dgm:pt>
    <dgm:pt modelId="{A57CD6D0-9171-4FC6-89F8-F6D0087B9A65}" type="pres">
      <dgm:prSet presAssocID="{78E20AB0-5718-4205-88F0-618E3C6F5D3E}" presName="thickLine" presStyleLbl="alignNode1" presStyleIdx="3" presStyleCnt="4"/>
      <dgm:spPr/>
    </dgm:pt>
    <dgm:pt modelId="{C16397C8-B92A-4CD9-B6A9-CE1D36357C5D}" type="pres">
      <dgm:prSet presAssocID="{78E20AB0-5718-4205-88F0-618E3C6F5D3E}" presName="horz1" presStyleCnt="0"/>
      <dgm:spPr/>
    </dgm:pt>
    <dgm:pt modelId="{88039183-765C-4BD7-9BAC-7237E301ABA5}" type="pres">
      <dgm:prSet presAssocID="{78E20AB0-5718-4205-88F0-618E3C6F5D3E}" presName="tx1" presStyleLbl="revTx" presStyleIdx="3" presStyleCnt="4"/>
      <dgm:spPr/>
      <dgm:t>
        <a:bodyPr/>
        <a:lstStyle/>
        <a:p>
          <a:endParaRPr lang="en-US"/>
        </a:p>
      </dgm:t>
    </dgm:pt>
    <dgm:pt modelId="{939CA08A-A552-4F9F-B4E1-9E380749EDE3}" type="pres">
      <dgm:prSet presAssocID="{78E20AB0-5718-4205-88F0-618E3C6F5D3E}" presName="vert1" presStyleCnt="0"/>
      <dgm:spPr/>
    </dgm:pt>
  </dgm:ptLst>
  <dgm:cxnLst>
    <dgm:cxn modelId="{D8ECD2AC-063F-42DC-B5AD-31C58816DB50}" type="presOf" srcId="{6851E8D4-2676-4A0F-A260-18861DED812B}" destId="{4360B20A-E4C4-431C-B87A-3EBC2FDC6AC5}" srcOrd="0" destOrd="0" presId="urn:microsoft.com/office/officeart/2008/layout/LinedList"/>
    <dgm:cxn modelId="{275D58F8-D78A-4BCD-B937-E95F4077E2F6}" srcId="{6851E8D4-2676-4A0F-A260-18861DED812B}" destId="{410D0D60-18A1-4E02-9C8E-8920BB008FF1}" srcOrd="0" destOrd="0" parTransId="{893B6EDD-2A15-40AB-8028-69DA8EB05FA2}" sibTransId="{64CF24E5-A5C5-47D1-A89C-F594AC3263FA}"/>
    <dgm:cxn modelId="{23CFCD51-D2FE-409D-B2A9-5A7D69FD9E20}" srcId="{6851E8D4-2676-4A0F-A260-18861DED812B}" destId="{495417E5-0751-4DFC-B797-92E3676302F2}" srcOrd="1" destOrd="0" parTransId="{FD1BF429-CFDB-433B-BF17-058AB2152E7F}" sibTransId="{8394DE2F-EAB4-405F-B0F6-41D94A81A88F}"/>
    <dgm:cxn modelId="{D6B9722B-F5AE-4FCC-AEA3-4BF96A5BCA74}" type="presOf" srcId="{495417E5-0751-4DFC-B797-92E3676302F2}" destId="{13823F3E-FC71-41CD-9A1F-47CF6B70C8DD}" srcOrd="0" destOrd="0" presId="urn:microsoft.com/office/officeart/2008/layout/LinedList"/>
    <dgm:cxn modelId="{7AD496E8-A73A-4BBE-B510-EA3991E56FB5}" type="presOf" srcId="{D4FC4B58-03F4-4E63-A3C7-95549BBE136F}" destId="{50889DC2-798D-4EC6-B240-52256C7A7F89}" srcOrd="0" destOrd="0" presId="urn:microsoft.com/office/officeart/2008/layout/LinedList"/>
    <dgm:cxn modelId="{05A27903-14A7-4E15-816F-D9F2C0EC9D35}" srcId="{6851E8D4-2676-4A0F-A260-18861DED812B}" destId="{78E20AB0-5718-4205-88F0-618E3C6F5D3E}" srcOrd="3" destOrd="0" parTransId="{0EBF261C-B6B8-4106-8CCC-E89203AEEC8E}" sibTransId="{8780F60C-CA8C-4772-8113-4BDDB8D42728}"/>
    <dgm:cxn modelId="{88D404C2-AD8B-4C4A-90DB-1E2039D1766F}" srcId="{6851E8D4-2676-4A0F-A260-18861DED812B}" destId="{D4FC4B58-03F4-4E63-A3C7-95549BBE136F}" srcOrd="2" destOrd="0" parTransId="{CDCC22E2-26E4-4929-BBCF-B25CD9CFFB25}" sibTransId="{82D2DEBD-05EF-4A5F-9BC4-A88A6CE905EC}"/>
    <dgm:cxn modelId="{60D4ECD7-EAE3-4043-88E6-A43E1168A94A}" type="presOf" srcId="{78E20AB0-5718-4205-88F0-618E3C6F5D3E}" destId="{88039183-765C-4BD7-9BAC-7237E301ABA5}" srcOrd="0" destOrd="0" presId="urn:microsoft.com/office/officeart/2008/layout/LinedList"/>
    <dgm:cxn modelId="{7FB4DC5A-8832-496E-9732-97DCA55C3A02}" type="presOf" srcId="{410D0D60-18A1-4E02-9C8E-8920BB008FF1}" destId="{068C99CF-BEEB-4D04-900F-2C3A8A82AF7E}" srcOrd="0" destOrd="0" presId="urn:microsoft.com/office/officeart/2008/layout/LinedList"/>
    <dgm:cxn modelId="{FE1DC56F-0DBF-45F2-B6C0-21765151299E}" type="presParOf" srcId="{4360B20A-E4C4-431C-B87A-3EBC2FDC6AC5}" destId="{51A947DC-C0C4-49CE-B175-9440A547D95D}" srcOrd="0" destOrd="0" presId="urn:microsoft.com/office/officeart/2008/layout/LinedList"/>
    <dgm:cxn modelId="{146CE134-5F30-4E7A-A61B-40391FFCA8CD}" type="presParOf" srcId="{4360B20A-E4C4-431C-B87A-3EBC2FDC6AC5}" destId="{EF2CA366-9866-474D-83BD-9C7656AC7D7C}" srcOrd="1" destOrd="0" presId="urn:microsoft.com/office/officeart/2008/layout/LinedList"/>
    <dgm:cxn modelId="{7D81FA9A-4E57-47D5-92C2-5452022B5CAB}" type="presParOf" srcId="{EF2CA366-9866-474D-83BD-9C7656AC7D7C}" destId="{068C99CF-BEEB-4D04-900F-2C3A8A82AF7E}" srcOrd="0" destOrd="0" presId="urn:microsoft.com/office/officeart/2008/layout/LinedList"/>
    <dgm:cxn modelId="{B945053C-D52F-4BB4-89A8-54837240C918}" type="presParOf" srcId="{EF2CA366-9866-474D-83BD-9C7656AC7D7C}" destId="{F9C21F6A-4033-4606-BE9D-539830E61BB8}" srcOrd="1" destOrd="0" presId="urn:microsoft.com/office/officeart/2008/layout/LinedList"/>
    <dgm:cxn modelId="{895CBB44-730B-4238-A610-1436160A752E}" type="presParOf" srcId="{4360B20A-E4C4-431C-B87A-3EBC2FDC6AC5}" destId="{9DE6EBAD-A13B-4973-A33D-B6EB52912815}" srcOrd="2" destOrd="0" presId="urn:microsoft.com/office/officeart/2008/layout/LinedList"/>
    <dgm:cxn modelId="{CE0F4294-5FEF-4264-9743-903CF8598F62}" type="presParOf" srcId="{4360B20A-E4C4-431C-B87A-3EBC2FDC6AC5}" destId="{DC5E3354-177B-43CD-B6AE-8AEB52D1A109}" srcOrd="3" destOrd="0" presId="urn:microsoft.com/office/officeart/2008/layout/LinedList"/>
    <dgm:cxn modelId="{41F18F31-F945-416D-9A31-7754085F70E4}" type="presParOf" srcId="{DC5E3354-177B-43CD-B6AE-8AEB52D1A109}" destId="{13823F3E-FC71-41CD-9A1F-47CF6B70C8DD}" srcOrd="0" destOrd="0" presId="urn:microsoft.com/office/officeart/2008/layout/LinedList"/>
    <dgm:cxn modelId="{CC26514C-D6C0-408C-B735-FBE1DBC04390}" type="presParOf" srcId="{DC5E3354-177B-43CD-B6AE-8AEB52D1A109}" destId="{F40DC018-7C78-42C5-8228-069E97BCF5C8}" srcOrd="1" destOrd="0" presId="urn:microsoft.com/office/officeart/2008/layout/LinedList"/>
    <dgm:cxn modelId="{E022B9FB-E203-458B-8481-D49028272FBC}" type="presParOf" srcId="{4360B20A-E4C4-431C-B87A-3EBC2FDC6AC5}" destId="{8AD5071E-4A28-43ED-88FF-DC1E7CC63F54}" srcOrd="4" destOrd="0" presId="urn:microsoft.com/office/officeart/2008/layout/LinedList"/>
    <dgm:cxn modelId="{9DC10941-5D0A-4FCC-ACD6-CD7A9B56EBE2}" type="presParOf" srcId="{4360B20A-E4C4-431C-B87A-3EBC2FDC6AC5}" destId="{31DD5E84-3BD8-45FF-9BBB-AB961BB885C5}" srcOrd="5" destOrd="0" presId="urn:microsoft.com/office/officeart/2008/layout/LinedList"/>
    <dgm:cxn modelId="{0AAE3576-A3E1-4D56-88E1-11FE1D63C05D}" type="presParOf" srcId="{31DD5E84-3BD8-45FF-9BBB-AB961BB885C5}" destId="{50889DC2-798D-4EC6-B240-52256C7A7F89}" srcOrd="0" destOrd="0" presId="urn:microsoft.com/office/officeart/2008/layout/LinedList"/>
    <dgm:cxn modelId="{C81B5E0F-7BFA-4597-9050-D47C752A0A7C}" type="presParOf" srcId="{31DD5E84-3BD8-45FF-9BBB-AB961BB885C5}" destId="{9A0BC4BD-8754-4571-8DB0-716C7145DCF2}" srcOrd="1" destOrd="0" presId="urn:microsoft.com/office/officeart/2008/layout/LinedList"/>
    <dgm:cxn modelId="{410EBF09-371E-47AA-B89F-C367151FBC3C}" type="presParOf" srcId="{4360B20A-E4C4-431C-B87A-3EBC2FDC6AC5}" destId="{A57CD6D0-9171-4FC6-89F8-F6D0087B9A65}" srcOrd="6" destOrd="0" presId="urn:microsoft.com/office/officeart/2008/layout/LinedList"/>
    <dgm:cxn modelId="{C505B92D-5312-46D6-9C98-0367141EBE0C}" type="presParOf" srcId="{4360B20A-E4C4-431C-B87A-3EBC2FDC6AC5}" destId="{C16397C8-B92A-4CD9-B6A9-CE1D36357C5D}" srcOrd="7" destOrd="0" presId="urn:microsoft.com/office/officeart/2008/layout/LinedList"/>
    <dgm:cxn modelId="{8892C3C5-E213-4391-A838-4E14ECD82432}" type="presParOf" srcId="{C16397C8-B92A-4CD9-B6A9-CE1D36357C5D}" destId="{88039183-765C-4BD7-9BAC-7237E301ABA5}" srcOrd="0" destOrd="0" presId="urn:microsoft.com/office/officeart/2008/layout/LinedList"/>
    <dgm:cxn modelId="{C8ABC2F6-08DB-46D7-B85C-67626F0DDF4C}" type="presParOf" srcId="{C16397C8-B92A-4CD9-B6A9-CE1D36357C5D}" destId="{939CA08A-A552-4F9F-B4E1-9E380749ED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C75099-4CF0-4A39-99F1-45A274C347B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94F2486-C98C-4B1E-9E36-7046D7088ECD}">
      <dgm:prSet/>
      <dgm:spPr/>
      <dgm:t>
        <a:bodyPr/>
        <a:lstStyle/>
        <a:p>
          <a:r>
            <a:rPr lang="en-US" b="1"/>
            <a:t>Milky</a:t>
          </a:r>
          <a:endParaRPr lang="en-US"/>
        </a:p>
      </dgm:t>
    </dgm:pt>
    <dgm:pt modelId="{CDD6138C-2554-4829-ABE2-9536B9AF92C9}" type="parTrans" cxnId="{A0374A8B-6631-461C-8D88-A0CBAC6A4224}">
      <dgm:prSet/>
      <dgm:spPr/>
      <dgm:t>
        <a:bodyPr/>
        <a:lstStyle/>
        <a:p>
          <a:endParaRPr lang="en-US"/>
        </a:p>
      </dgm:t>
    </dgm:pt>
    <dgm:pt modelId="{93C6F239-481E-49C9-8759-6FC037FC201A}" type="sibTrans" cxnId="{A0374A8B-6631-461C-8D88-A0CBAC6A4224}">
      <dgm:prSet/>
      <dgm:spPr/>
      <dgm:t>
        <a:bodyPr/>
        <a:lstStyle/>
        <a:p>
          <a:endParaRPr lang="en-US"/>
        </a:p>
      </dgm:t>
    </dgm:pt>
    <dgm:pt modelId="{730DA260-1E04-42F3-BBE7-5F3883B7FF7A}">
      <dgm:prSet/>
      <dgm:spPr/>
      <dgm:t>
        <a:bodyPr/>
        <a:lstStyle/>
        <a:p>
          <a:r>
            <a:rPr lang="en-US" b="1"/>
            <a:t>Glucose=119</a:t>
          </a:r>
          <a:endParaRPr lang="en-US"/>
        </a:p>
      </dgm:t>
    </dgm:pt>
    <dgm:pt modelId="{0C09C12C-320A-47E3-B359-0827CCE2E91F}" type="parTrans" cxnId="{66362D44-DF7D-45CC-88E1-DBE052D85793}">
      <dgm:prSet/>
      <dgm:spPr/>
      <dgm:t>
        <a:bodyPr/>
        <a:lstStyle/>
        <a:p>
          <a:endParaRPr lang="en-US"/>
        </a:p>
      </dgm:t>
    </dgm:pt>
    <dgm:pt modelId="{C00D61A3-A7EB-4231-A180-DB829D21F6C2}" type="sibTrans" cxnId="{66362D44-DF7D-45CC-88E1-DBE052D85793}">
      <dgm:prSet/>
      <dgm:spPr/>
      <dgm:t>
        <a:bodyPr/>
        <a:lstStyle/>
        <a:p>
          <a:endParaRPr lang="en-US"/>
        </a:p>
      </dgm:t>
    </dgm:pt>
    <dgm:pt modelId="{0940BE1F-51F0-455F-9A43-1D4018936396}">
      <dgm:prSet/>
      <dgm:spPr/>
      <dgm:t>
        <a:bodyPr/>
        <a:lstStyle/>
        <a:p>
          <a:r>
            <a:rPr lang="en-US" b="1"/>
            <a:t>Protein=3100</a:t>
          </a:r>
          <a:endParaRPr lang="en-US"/>
        </a:p>
      </dgm:t>
    </dgm:pt>
    <dgm:pt modelId="{78F09068-B98E-4ADF-A9D0-0721BB363AB8}" type="parTrans" cxnId="{E8371404-5463-4111-BF02-F3649446E679}">
      <dgm:prSet/>
      <dgm:spPr/>
      <dgm:t>
        <a:bodyPr/>
        <a:lstStyle/>
        <a:p>
          <a:endParaRPr lang="en-US"/>
        </a:p>
      </dgm:t>
    </dgm:pt>
    <dgm:pt modelId="{5407BBF0-F0B3-44E3-B314-5215D194538E}" type="sibTrans" cxnId="{E8371404-5463-4111-BF02-F3649446E679}">
      <dgm:prSet/>
      <dgm:spPr/>
      <dgm:t>
        <a:bodyPr/>
        <a:lstStyle/>
        <a:p>
          <a:endParaRPr lang="en-US"/>
        </a:p>
      </dgm:t>
    </dgm:pt>
    <dgm:pt modelId="{7AA2E9AC-4354-4907-B477-39DAC50D7EDD}">
      <dgm:prSet/>
      <dgm:spPr/>
      <dgm:t>
        <a:bodyPr/>
        <a:lstStyle/>
        <a:p>
          <a:r>
            <a:rPr lang="en-US" b="1"/>
            <a:t>LDH=419</a:t>
          </a:r>
          <a:endParaRPr lang="en-US"/>
        </a:p>
      </dgm:t>
    </dgm:pt>
    <dgm:pt modelId="{A1FE4B7F-313B-47F0-9489-A216ACE11F49}" type="parTrans" cxnId="{678DB116-8D47-4BF0-A99E-9D4A241D8C25}">
      <dgm:prSet/>
      <dgm:spPr/>
      <dgm:t>
        <a:bodyPr/>
        <a:lstStyle/>
        <a:p>
          <a:endParaRPr lang="en-US"/>
        </a:p>
      </dgm:t>
    </dgm:pt>
    <dgm:pt modelId="{C65C981E-F04F-4AA4-82B2-03F1D4FA0A5A}" type="sibTrans" cxnId="{678DB116-8D47-4BF0-A99E-9D4A241D8C25}">
      <dgm:prSet/>
      <dgm:spPr/>
      <dgm:t>
        <a:bodyPr/>
        <a:lstStyle/>
        <a:p>
          <a:endParaRPr lang="en-US"/>
        </a:p>
      </dgm:t>
    </dgm:pt>
    <dgm:pt modelId="{1B7F6085-54D1-460F-AED4-694CD57B08B6}">
      <dgm:prSet/>
      <dgm:spPr/>
      <dgm:t>
        <a:bodyPr/>
        <a:lstStyle/>
        <a:p>
          <a:r>
            <a:rPr lang="en-US" b="1"/>
            <a:t>WBC=120(PMN=85%.LYMPH=15%)</a:t>
          </a:r>
          <a:endParaRPr lang="en-US"/>
        </a:p>
      </dgm:t>
    </dgm:pt>
    <dgm:pt modelId="{38767E19-77E4-46A1-9CFB-16ACF3D10745}" type="parTrans" cxnId="{47A907F5-DD91-4ED4-886B-CBEBDF8FB660}">
      <dgm:prSet/>
      <dgm:spPr/>
      <dgm:t>
        <a:bodyPr/>
        <a:lstStyle/>
        <a:p>
          <a:endParaRPr lang="en-US"/>
        </a:p>
      </dgm:t>
    </dgm:pt>
    <dgm:pt modelId="{97E0E270-2CB0-41D1-9D70-A49BE58D607C}" type="sibTrans" cxnId="{47A907F5-DD91-4ED4-886B-CBEBDF8FB660}">
      <dgm:prSet/>
      <dgm:spPr/>
      <dgm:t>
        <a:bodyPr/>
        <a:lstStyle/>
        <a:p>
          <a:endParaRPr lang="en-US"/>
        </a:p>
      </dgm:t>
    </dgm:pt>
    <dgm:pt modelId="{63906C32-63F0-4B6F-93ED-D7E05AA0ED55}">
      <dgm:prSet/>
      <dgm:spPr/>
      <dgm:t>
        <a:bodyPr/>
        <a:lstStyle/>
        <a:p>
          <a:r>
            <a:rPr lang="en-US" b="1"/>
            <a:t>RBC=1760</a:t>
          </a:r>
          <a:endParaRPr lang="en-US"/>
        </a:p>
      </dgm:t>
    </dgm:pt>
    <dgm:pt modelId="{6CC8E4AD-9BFA-4368-B4E5-D3D2BA438A4B}" type="parTrans" cxnId="{126378C5-EDCC-4E15-A2B1-D59350AD3DC3}">
      <dgm:prSet/>
      <dgm:spPr/>
      <dgm:t>
        <a:bodyPr/>
        <a:lstStyle/>
        <a:p>
          <a:endParaRPr lang="en-US"/>
        </a:p>
      </dgm:t>
    </dgm:pt>
    <dgm:pt modelId="{922AB50B-C707-433E-82F2-21F14291B2DE}" type="sibTrans" cxnId="{126378C5-EDCC-4E15-A2B1-D59350AD3DC3}">
      <dgm:prSet/>
      <dgm:spPr/>
      <dgm:t>
        <a:bodyPr/>
        <a:lstStyle/>
        <a:p>
          <a:endParaRPr lang="en-US"/>
        </a:p>
      </dgm:t>
    </dgm:pt>
    <dgm:pt modelId="{F20EBCEF-9851-450E-BF38-372D80579630}">
      <dgm:prSet/>
      <dgm:spPr/>
      <dgm:t>
        <a:bodyPr/>
        <a:lstStyle/>
        <a:p>
          <a:r>
            <a:rPr lang="en-US" b="1"/>
            <a:t>ALB=1500</a:t>
          </a:r>
          <a:endParaRPr lang="en-US"/>
        </a:p>
      </dgm:t>
    </dgm:pt>
    <dgm:pt modelId="{93D54F8A-823E-4144-87E7-F2D81F936005}" type="parTrans" cxnId="{5AA5C044-62FE-4FDC-BBCF-AEEA0E20003D}">
      <dgm:prSet/>
      <dgm:spPr/>
      <dgm:t>
        <a:bodyPr/>
        <a:lstStyle/>
        <a:p>
          <a:endParaRPr lang="en-US"/>
        </a:p>
      </dgm:t>
    </dgm:pt>
    <dgm:pt modelId="{A50DBD11-E8FE-4406-9CEF-18956292270D}" type="sibTrans" cxnId="{5AA5C044-62FE-4FDC-BBCF-AEEA0E20003D}">
      <dgm:prSet/>
      <dgm:spPr/>
      <dgm:t>
        <a:bodyPr/>
        <a:lstStyle/>
        <a:p>
          <a:endParaRPr lang="en-US"/>
        </a:p>
      </dgm:t>
    </dgm:pt>
    <dgm:pt modelId="{8E0988A9-4A56-4458-AA2C-185D262C9821}">
      <dgm:prSet/>
      <dgm:spPr/>
      <dgm:t>
        <a:bodyPr/>
        <a:lstStyle/>
        <a:p>
          <a:r>
            <a:rPr lang="en-US" b="1"/>
            <a:t>ADA=16</a:t>
          </a:r>
          <a:endParaRPr lang="en-US"/>
        </a:p>
      </dgm:t>
    </dgm:pt>
    <dgm:pt modelId="{E3EC4C32-A74D-4E4D-80DC-2EDAA95E9A61}" type="parTrans" cxnId="{AB9D150D-ADBE-44EC-820C-B52FAF24EF1F}">
      <dgm:prSet/>
      <dgm:spPr/>
      <dgm:t>
        <a:bodyPr/>
        <a:lstStyle/>
        <a:p>
          <a:endParaRPr lang="en-US"/>
        </a:p>
      </dgm:t>
    </dgm:pt>
    <dgm:pt modelId="{CDEF082E-DEA8-432F-99FA-76DEAA2720AC}" type="sibTrans" cxnId="{AB9D150D-ADBE-44EC-820C-B52FAF24EF1F}">
      <dgm:prSet/>
      <dgm:spPr/>
      <dgm:t>
        <a:bodyPr/>
        <a:lstStyle/>
        <a:p>
          <a:endParaRPr lang="en-US"/>
        </a:p>
      </dgm:t>
    </dgm:pt>
    <dgm:pt modelId="{15A3E0D5-A090-4201-925F-D16867866B87}">
      <dgm:prSet/>
      <dgm:spPr/>
      <dgm:t>
        <a:bodyPr/>
        <a:lstStyle/>
        <a:p>
          <a:r>
            <a:rPr lang="en-US" b="1"/>
            <a:t>TG=146</a:t>
          </a:r>
          <a:endParaRPr lang="en-US"/>
        </a:p>
      </dgm:t>
    </dgm:pt>
    <dgm:pt modelId="{9F2A7F80-9E8B-480D-89BE-39AA59D7248B}" type="parTrans" cxnId="{634EEA4A-5DF9-495D-98EE-ABE5115DA697}">
      <dgm:prSet/>
      <dgm:spPr/>
      <dgm:t>
        <a:bodyPr/>
        <a:lstStyle/>
        <a:p>
          <a:endParaRPr lang="en-US"/>
        </a:p>
      </dgm:t>
    </dgm:pt>
    <dgm:pt modelId="{D7847210-8A8D-4CB0-BAEF-3ED3D0A19606}" type="sibTrans" cxnId="{634EEA4A-5DF9-495D-98EE-ABE5115DA697}">
      <dgm:prSet/>
      <dgm:spPr/>
      <dgm:t>
        <a:bodyPr/>
        <a:lstStyle/>
        <a:p>
          <a:endParaRPr lang="en-US"/>
        </a:p>
      </dgm:t>
    </dgm:pt>
    <dgm:pt modelId="{506CE182-E70C-4BDE-A610-C2F7767FF4B7}">
      <dgm:prSet/>
      <dgm:spPr/>
      <dgm:t>
        <a:bodyPr/>
        <a:lstStyle/>
        <a:p>
          <a:r>
            <a:rPr lang="en-US" b="1"/>
            <a:t>CHOL=23</a:t>
          </a:r>
          <a:endParaRPr lang="en-US"/>
        </a:p>
      </dgm:t>
    </dgm:pt>
    <dgm:pt modelId="{B7175251-C43C-4A01-82B5-A974928EC2D3}" type="parTrans" cxnId="{9243783E-6895-4BDD-9776-11DB79D96AC4}">
      <dgm:prSet/>
      <dgm:spPr/>
      <dgm:t>
        <a:bodyPr/>
        <a:lstStyle/>
        <a:p>
          <a:endParaRPr lang="en-US"/>
        </a:p>
      </dgm:t>
    </dgm:pt>
    <dgm:pt modelId="{899CA11C-BF93-42CE-8B38-4A17BE24F91C}" type="sibTrans" cxnId="{9243783E-6895-4BDD-9776-11DB79D96AC4}">
      <dgm:prSet/>
      <dgm:spPr/>
      <dgm:t>
        <a:bodyPr/>
        <a:lstStyle/>
        <a:p>
          <a:endParaRPr lang="en-US"/>
        </a:p>
      </dgm:t>
    </dgm:pt>
    <dgm:pt modelId="{AEDB23AB-4410-41C9-8623-C23BFACEB6CF}" type="pres">
      <dgm:prSet presAssocID="{21C75099-4CF0-4A39-99F1-45A274C347B5}" presName="Name0" presStyleCnt="0">
        <dgm:presLayoutVars>
          <dgm:dir/>
          <dgm:animLvl val="lvl"/>
          <dgm:resizeHandles val="exact"/>
        </dgm:presLayoutVars>
      </dgm:prSet>
      <dgm:spPr/>
      <dgm:t>
        <a:bodyPr/>
        <a:lstStyle/>
        <a:p>
          <a:endParaRPr lang="en-US"/>
        </a:p>
      </dgm:t>
    </dgm:pt>
    <dgm:pt modelId="{B0962731-FDB7-4D74-8C79-CFD76F01E43C}" type="pres">
      <dgm:prSet presAssocID="{194F2486-C98C-4B1E-9E36-7046D7088ECD}" presName="linNode" presStyleCnt="0"/>
      <dgm:spPr/>
    </dgm:pt>
    <dgm:pt modelId="{44875FE5-68A2-40A0-8E47-C7AEFDB0283F}" type="pres">
      <dgm:prSet presAssocID="{194F2486-C98C-4B1E-9E36-7046D7088ECD}" presName="parentText" presStyleLbl="node1" presStyleIdx="0" presStyleCnt="10">
        <dgm:presLayoutVars>
          <dgm:chMax val="1"/>
          <dgm:bulletEnabled val="1"/>
        </dgm:presLayoutVars>
      </dgm:prSet>
      <dgm:spPr/>
      <dgm:t>
        <a:bodyPr/>
        <a:lstStyle/>
        <a:p>
          <a:endParaRPr lang="en-US"/>
        </a:p>
      </dgm:t>
    </dgm:pt>
    <dgm:pt modelId="{2F712FC4-D4D5-4003-99F8-11EDB778CF1F}" type="pres">
      <dgm:prSet presAssocID="{93C6F239-481E-49C9-8759-6FC037FC201A}" presName="sp" presStyleCnt="0"/>
      <dgm:spPr/>
    </dgm:pt>
    <dgm:pt modelId="{0E616E73-8D80-4C17-B986-5549AF615E5B}" type="pres">
      <dgm:prSet presAssocID="{730DA260-1E04-42F3-BBE7-5F3883B7FF7A}" presName="linNode" presStyleCnt="0"/>
      <dgm:spPr/>
    </dgm:pt>
    <dgm:pt modelId="{61C366A2-99B1-49C9-BC00-DEEB0FEB1CB0}" type="pres">
      <dgm:prSet presAssocID="{730DA260-1E04-42F3-BBE7-5F3883B7FF7A}" presName="parentText" presStyleLbl="node1" presStyleIdx="1" presStyleCnt="10">
        <dgm:presLayoutVars>
          <dgm:chMax val="1"/>
          <dgm:bulletEnabled val="1"/>
        </dgm:presLayoutVars>
      </dgm:prSet>
      <dgm:spPr/>
      <dgm:t>
        <a:bodyPr/>
        <a:lstStyle/>
        <a:p>
          <a:endParaRPr lang="en-US"/>
        </a:p>
      </dgm:t>
    </dgm:pt>
    <dgm:pt modelId="{BDB3C2F3-8275-4E96-87A2-6CD06CA4ACF6}" type="pres">
      <dgm:prSet presAssocID="{C00D61A3-A7EB-4231-A180-DB829D21F6C2}" presName="sp" presStyleCnt="0"/>
      <dgm:spPr/>
    </dgm:pt>
    <dgm:pt modelId="{C896F007-DD71-4696-A73F-96980101BE42}" type="pres">
      <dgm:prSet presAssocID="{0940BE1F-51F0-455F-9A43-1D4018936396}" presName="linNode" presStyleCnt="0"/>
      <dgm:spPr/>
    </dgm:pt>
    <dgm:pt modelId="{EE1864A8-DE56-4738-B069-3E35697C58C4}" type="pres">
      <dgm:prSet presAssocID="{0940BE1F-51F0-455F-9A43-1D4018936396}" presName="parentText" presStyleLbl="node1" presStyleIdx="2" presStyleCnt="10">
        <dgm:presLayoutVars>
          <dgm:chMax val="1"/>
          <dgm:bulletEnabled val="1"/>
        </dgm:presLayoutVars>
      </dgm:prSet>
      <dgm:spPr/>
      <dgm:t>
        <a:bodyPr/>
        <a:lstStyle/>
        <a:p>
          <a:endParaRPr lang="en-US"/>
        </a:p>
      </dgm:t>
    </dgm:pt>
    <dgm:pt modelId="{91E1DD6B-949C-44FB-9CEB-39A59BBEBB75}" type="pres">
      <dgm:prSet presAssocID="{5407BBF0-F0B3-44E3-B314-5215D194538E}" presName="sp" presStyleCnt="0"/>
      <dgm:spPr/>
    </dgm:pt>
    <dgm:pt modelId="{BDB7119E-41CB-45DB-919C-D8EB611B8907}" type="pres">
      <dgm:prSet presAssocID="{7AA2E9AC-4354-4907-B477-39DAC50D7EDD}" presName="linNode" presStyleCnt="0"/>
      <dgm:spPr/>
    </dgm:pt>
    <dgm:pt modelId="{BBFB7D43-C41F-4FAF-9B4B-7DB073085E89}" type="pres">
      <dgm:prSet presAssocID="{7AA2E9AC-4354-4907-B477-39DAC50D7EDD}" presName="parentText" presStyleLbl="node1" presStyleIdx="3" presStyleCnt="10">
        <dgm:presLayoutVars>
          <dgm:chMax val="1"/>
          <dgm:bulletEnabled val="1"/>
        </dgm:presLayoutVars>
      </dgm:prSet>
      <dgm:spPr/>
      <dgm:t>
        <a:bodyPr/>
        <a:lstStyle/>
        <a:p>
          <a:endParaRPr lang="en-US"/>
        </a:p>
      </dgm:t>
    </dgm:pt>
    <dgm:pt modelId="{5F097046-B92F-48D5-A22F-136216A5F0A3}" type="pres">
      <dgm:prSet presAssocID="{C65C981E-F04F-4AA4-82B2-03F1D4FA0A5A}" presName="sp" presStyleCnt="0"/>
      <dgm:spPr/>
    </dgm:pt>
    <dgm:pt modelId="{C7FBAC8A-032D-4C5E-8179-D6A82D891EAC}" type="pres">
      <dgm:prSet presAssocID="{1B7F6085-54D1-460F-AED4-694CD57B08B6}" presName="linNode" presStyleCnt="0"/>
      <dgm:spPr/>
    </dgm:pt>
    <dgm:pt modelId="{C2637985-F6A3-4417-B8AB-C69F31C2C39E}" type="pres">
      <dgm:prSet presAssocID="{1B7F6085-54D1-460F-AED4-694CD57B08B6}" presName="parentText" presStyleLbl="node1" presStyleIdx="4" presStyleCnt="10">
        <dgm:presLayoutVars>
          <dgm:chMax val="1"/>
          <dgm:bulletEnabled val="1"/>
        </dgm:presLayoutVars>
      </dgm:prSet>
      <dgm:spPr/>
      <dgm:t>
        <a:bodyPr/>
        <a:lstStyle/>
        <a:p>
          <a:endParaRPr lang="en-US"/>
        </a:p>
      </dgm:t>
    </dgm:pt>
    <dgm:pt modelId="{F8B9EB2E-E0C5-403F-A2A4-07EC0A5FB8F5}" type="pres">
      <dgm:prSet presAssocID="{97E0E270-2CB0-41D1-9D70-A49BE58D607C}" presName="sp" presStyleCnt="0"/>
      <dgm:spPr/>
    </dgm:pt>
    <dgm:pt modelId="{DFE4FE54-AEE9-4A84-A4B9-3204BA55EDC9}" type="pres">
      <dgm:prSet presAssocID="{63906C32-63F0-4B6F-93ED-D7E05AA0ED55}" presName="linNode" presStyleCnt="0"/>
      <dgm:spPr/>
    </dgm:pt>
    <dgm:pt modelId="{1E22D856-F343-4D09-A19B-4CCABA1F1919}" type="pres">
      <dgm:prSet presAssocID="{63906C32-63F0-4B6F-93ED-D7E05AA0ED55}" presName="parentText" presStyleLbl="node1" presStyleIdx="5" presStyleCnt="10">
        <dgm:presLayoutVars>
          <dgm:chMax val="1"/>
          <dgm:bulletEnabled val="1"/>
        </dgm:presLayoutVars>
      </dgm:prSet>
      <dgm:spPr/>
      <dgm:t>
        <a:bodyPr/>
        <a:lstStyle/>
        <a:p>
          <a:endParaRPr lang="en-US"/>
        </a:p>
      </dgm:t>
    </dgm:pt>
    <dgm:pt modelId="{42BB5A08-8153-48E0-B89C-6EB9DC2AEBD7}" type="pres">
      <dgm:prSet presAssocID="{922AB50B-C707-433E-82F2-21F14291B2DE}" presName="sp" presStyleCnt="0"/>
      <dgm:spPr/>
    </dgm:pt>
    <dgm:pt modelId="{DE114132-6CA9-47D5-936A-B0CC1BD2FF2C}" type="pres">
      <dgm:prSet presAssocID="{F20EBCEF-9851-450E-BF38-372D80579630}" presName="linNode" presStyleCnt="0"/>
      <dgm:spPr/>
    </dgm:pt>
    <dgm:pt modelId="{1732EB9A-FD89-4C3C-B652-1CA537A246A2}" type="pres">
      <dgm:prSet presAssocID="{F20EBCEF-9851-450E-BF38-372D80579630}" presName="parentText" presStyleLbl="node1" presStyleIdx="6" presStyleCnt="10">
        <dgm:presLayoutVars>
          <dgm:chMax val="1"/>
          <dgm:bulletEnabled val="1"/>
        </dgm:presLayoutVars>
      </dgm:prSet>
      <dgm:spPr/>
      <dgm:t>
        <a:bodyPr/>
        <a:lstStyle/>
        <a:p>
          <a:endParaRPr lang="en-US"/>
        </a:p>
      </dgm:t>
    </dgm:pt>
    <dgm:pt modelId="{6331D9B7-9FD8-466E-9A91-15592AF37FE4}" type="pres">
      <dgm:prSet presAssocID="{A50DBD11-E8FE-4406-9CEF-18956292270D}" presName="sp" presStyleCnt="0"/>
      <dgm:spPr/>
    </dgm:pt>
    <dgm:pt modelId="{9CB7874D-756E-4DC8-9C7E-171B9ADF90EB}" type="pres">
      <dgm:prSet presAssocID="{8E0988A9-4A56-4458-AA2C-185D262C9821}" presName="linNode" presStyleCnt="0"/>
      <dgm:spPr/>
    </dgm:pt>
    <dgm:pt modelId="{EF05489A-A4DA-4BCF-85C3-68F18688C7B5}" type="pres">
      <dgm:prSet presAssocID="{8E0988A9-4A56-4458-AA2C-185D262C9821}" presName="parentText" presStyleLbl="node1" presStyleIdx="7" presStyleCnt="10">
        <dgm:presLayoutVars>
          <dgm:chMax val="1"/>
          <dgm:bulletEnabled val="1"/>
        </dgm:presLayoutVars>
      </dgm:prSet>
      <dgm:spPr/>
      <dgm:t>
        <a:bodyPr/>
        <a:lstStyle/>
        <a:p>
          <a:endParaRPr lang="en-US"/>
        </a:p>
      </dgm:t>
    </dgm:pt>
    <dgm:pt modelId="{5B4FB637-7459-49DB-95F9-7DA78203DC7F}" type="pres">
      <dgm:prSet presAssocID="{CDEF082E-DEA8-432F-99FA-76DEAA2720AC}" presName="sp" presStyleCnt="0"/>
      <dgm:spPr/>
    </dgm:pt>
    <dgm:pt modelId="{5CC4F1B2-4329-498C-AF62-1999C9B3C177}" type="pres">
      <dgm:prSet presAssocID="{15A3E0D5-A090-4201-925F-D16867866B87}" presName="linNode" presStyleCnt="0"/>
      <dgm:spPr/>
    </dgm:pt>
    <dgm:pt modelId="{35125C68-ECA7-426C-891A-C12DF2DDAB82}" type="pres">
      <dgm:prSet presAssocID="{15A3E0D5-A090-4201-925F-D16867866B87}" presName="parentText" presStyleLbl="node1" presStyleIdx="8" presStyleCnt="10">
        <dgm:presLayoutVars>
          <dgm:chMax val="1"/>
          <dgm:bulletEnabled val="1"/>
        </dgm:presLayoutVars>
      </dgm:prSet>
      <dgm:spPr/>
      <dgm:t>
        <a:bodyPr/>
        <a:lstStyle/>
        <a:p>
          <a:endParaRPr lang="en-US"/>
        </a:p>
      </dgm:t>
    </dgm:pt>
    <dgm:pt modelId="{EA91E361-756A-484C-91BB-EE166D2E4962}" type="pres">
      <dgm:prSet presAssocID="{D7847210-8A8D-4CB0-BAEF-3ED3D0A19606}" presName="sp" presStyleCnt="0"/>
      <dgm:spPr/>
    </dgm:pt>
    <dgm:pt modelId="{E6ED9024-008D-4B36-99BF-237EB86A5A20}" type="pres">
      <dgm:prSet presAssocID="{506CE182-E70C-4BDE-A610-C2F7767FF4B7}" presName="linNode" presStyleCnt="0"/>
      <dgm:spPr/>
    </dgm:pt>
    <dgm:pt modelId="{77FDB3FC-1C4A-4039-ABD7-CE0DD2750D75}" type="pres">
      <dgm:prSet presAssocID="{506CE182-E70C-4BDE-A610-C2F7767FF4B7}" presName="parentText" presStyleLbl="node1" presStyleIdx="9" presStyleCnt="10">
        <dgm:presLayoutVars>
          <dgm:chMax val="1"/>
          <dgm:bulletEnabled val="1"/>
        </dgm:presLayoutVars>
      </dgm:prSet>
      <dgm:spPr/>
      <dgm:t>
        <a:bodyPr/>
        <a:lstStyle/>
        <a:p>
          <a:endParaRPr lang="en-US"/>
        </a:p>
      </dgm:t>
    </dgm:pt>
  </dgm:ptLst>
  <dgm:cxnLst>
    <dgm:cxn modelId="{5CB35D9C-BE1C-40BF-94A9-7A3E16EF0C4D}" type="presOf" srcId="{15A3E0D5-A090-4201-925F-D16867866B87}" destId="{35125C68-ECA7-426C-891A-C12DF2DDAB82}" srcOrd="0" destOrd="0" presId="urn:microsoft.com/office/officeart/2005/8/layout/vList5"/>
    <dgm:cxn modelId="{9822501C-17E0-49A2-8884-6FCD18B9596D}" type="presOf" srcId="{506CE182-E70C-4BDE-A610-C2F7767FF4B7}" destId="{77FDB3FC-1C4A-4039-ABD7-CE0DD2750D75}" srcOrd="0" destOrd="0" presId="urn:microsoft.com/office/officeart/2005/8/layout/vList5"/>
    <dgm:cxn modelId="{F9ADC023-FDBE-476C-A0A3-185F02AF2C58}" type="presOf" srcId="{1B7F6085-54D1-460F-AED4-694CD57B08B6}" destId="{C2637985-F6A3-4417-B8AB-C69F31C2C39E}" srcOrd="0" destOrd="0" presId="urn:microsoft.com/office/officeart/2005/8/layout/vList5"/>
    <dgm:cxn modelId="{EE2E4B4E-F85B-45BF-AB04-CE8CCCFD3E74}" type="presOf" srcId="{63906C32-63F0-4B6F-93ED-D7E05AA0ED55}" destId="{1E22D856-F343-4D09-A19B-4CCABA1F1919}" srcOrd="0" destOrd="0" presId="urn:microsoft.com/office/officeart/2005/8/layout/vList5"/>
    <dgm:cxn modelId="{5AA5C044-62FE-4FDC-BBCF-AEEA0E20003D}" srcId="{21C75099-4CF0-4A39-99F1-45A274C347B5}" destId="{F20EBCEF-9851-450E-BF38-372D80579630}" srcOrd="6" destOrd="0" parTransId="{93D54F8A-823E-4144-87E7-F2D81F936005}" sibTransId="{A50DBD11-E8FE-4406-9CEF-18956292270D}"/>
    <dgm:cxn modelId="{E8371404-5463-4111-BF02-F3649446E679}" srcId="{21C75099-4CF0-4A39-99F1-45A274C347B5}" destId="{0940BE1F-51F0-455F-9A43-1D4018936396}" srcOrd="2" destOrd="0" parTransId="{78F09068-B98E-4ADF-A9D0-0721BB363AB8}" sibTransId="{5407BBF0-F0B3-44E3-B314-5215D194538E}"/>
    <dgm:cxn modelId="{634EEA4A-5DF9-495D-98EE-ABE5115DA697}" srcId="{21C75099-4CF0-4A39-99F1-45A274C347B5}" destId="{15A3E0D5-A090-4201-925F-D16867866B87}" srcOrd="8" destOrd="0" parTransId="{9F2A7F80-9E8B-480D-89BE-39AA59D7248B}" sibTransId="{D7847210-8A8D-4CB0-BAEF-3ED3D0A19606}"/>
    <dgm:cxn modelId="{81227F53-91F2-4504-8448-E1FBD5C01459}" type="presOf" srcId="{F20EBCEF-9851-450E-BF38-372D80579630}" destId="{1732EB9A-FD89-4C3C-B652-1CA537A246A2}" srcOrd="0" destOrd="0" presId="urn:microsoft.com/office/officeart/2005/8/layout/vList5"/>
    <dgm:cxn modelId="{41F5063D-933D-427F-AA5F-1D5AF2E0B2DB}" type="presOf" srcId="{194F2486-C98C-4B1E-9E36-7046D7088ECD}" destId="{44875FE5-68A2-40A0-8E47-C7AEFDB0283F}" srcOrd="0" destOrd="0" presId="urn:microsoft.com/office/officeart/2005/8/layout/vList5"/>
    <dgm:cxn modelId="{AB9D150D-ADBE-44EC-820C-B52FAF24EF1F}" srcId="{21C75099-4CF0-4A39-99F1-45A274C347B5}" destId="{8E0988A9-4A56-4458-AA2C-185D262C9821}" srcOrd="7" destOrd="0" parTransId="{E3EC4C32-A74D-4E4D-80DC-2EDAA95E9A61}" sibTransId="{CDEF082E-DEA8-432F-99FA-76DEAA2720AC}"/>
    <dgm:cxn modelId="{66362D44-DF7D-45CC-88E1-DBE052D85793}" srcId="{21C75099-4CF0-4A39-99F1-45A274C347B5}" destId="{730DA260-1E04-42F3-BBE7-5F3883B7FF7A}" srcOrd="1" destOrd="0" parTransId="{0C09C12C-320A-47E3-B359-0827CCE2E91F}" sibTransId="{C00D61A3-A7EB-4231-A180-DB829D21F6C2}"/>
    <dgm:cxn modelId="{0CFCBAAF-8016-494B-B6B0-65204D9D80B5}" type="presOf" srcId="{730DA260-1E04-42F3-BBE7-5F3883B7FF7A}" destId="{61C366A2-99B1-49C9-BC00-DEEB0FEB1CB0}" srcOrd="0" destOrd="0" presId="urn:microsoft.com/office/officeart/2005/8/layout/vList5"/>
    <dgm:cxn modelId="{84EA0A56-275C-4233-9DC2-DADEB0595771}" type="presOf" srcId="{8E0988A9-4A56-4458-AA2C-185D262C9821}" destId="{EF05489A-A4DA-4BCF-85C3-68F18688C7B5}" srcOrd="0" destOrd="0" presId="urn:microsoft.com/office/officeart/2005/8/layout/vList5"/>
    <dgm:cxn modelId="{47A907F5-DD91-4ED4-886B-CBEBDF8FB660}" srcId="{21C75099-4CF0-4A39-99F1-45A274C347B5}" destId="{1B7F6085-54D1-460F-AED4-694CD57B08B6}" srcOrd="4" destOrd="0" parTransId="{38767E19-77E4-46A1-9CFB-16ACF3D10745}" sibTransId="{97E0E270-2CB0-41D1-9D70-A49BE58D607C}"/>
    <dgm:cxn modelId="{A0374A8B-6631-461C-8D88-A0CBAC6A4224}" srcId="{21C75099-4CF0-4A39-99F1-45A274C347B5}" destId="{194F2486-C98C-4B1E-9E36-7046D7088ECD}" srcOrd="0" destOrd="0" parTransId="{CDD6138C-2554-4829-ABE2-9536B9AF92C9}" sibTransId="{93C6F239-481E-49C9-8759-6FC037FC201A}"/>
    <dgm:cxn modelId="{126378C5-EDCC-4E15-A2B1-D59350AD3DC3}" srcId="{21C75099-4CF0-4A39-99F1-45A274C347B5}" destId="{63906C32-63F0-4B6F-93ED-D7E05AA0ED55}" srcOrd="5" destOrd="0" parTransId="{6CC8E4AD-9BFA-4368-B4E5-D3D2BA438A4B}" sibTransId="{922AB50B-C707-433E-82F2-21F14291B2DE}"/>
    <dgm:cxn modelId="{2E961A07-2AD4-4774-A65A-F1665242A5F1}" type="presOf" srcId="{7AA2E9AC-4354-4907-B477-39DAC50D7EDD}" destId="{BBFB7D43-C41F-4FAF-9B4B-7DB073085E89}" srcOrd="0" destOrd="0" presId="urn:microsoft.com/office/officeart/2005/8/layout/vList5"/>
    <dgm:cxn modelId="{0B15AB7E-51E1-4FD1-8860-0B91171AB638}" type="presOf" srcId="{21C75099-4CF0-4A39-99F1-45A274C347B5}" destId="{AEDB23AB-4410-41C9-8623-C23BFACEB6CF}" srcOrd="0" destOrd="0" presId="urn:microsoft.com/office/officeart/2005/8/layout/vList5"/>
    <dgm:cxn modelId="{678DB116-8D47-4BF0-A99E-9D4A241D8C25}" srcId="{21C75099-4CF0-4A39-99F1-45A274C347B5}" destId="{7AA2E9AC-4354-4907-B477-39DAC50D7EDD}" srcOrd="3" destOrd="0" parTransId="{A1FE4B7F-313B-47F0-9489-A216ACE11F49}" sibTransId="{C65C981E-F04F-4AA4-82B2-03F1D4FA0A5A}"/>
    <dgm:cxn modelId="{9243783E-6895-4BDD-9776-11DB79D96AC4}" srcId="{21C75099-4CF0-4A39-99F1-45A274C347B5}" destId="{506CE182-E70C-4BDE-A610-C2F7767FF4B7}" srcOrd="9" destOrd="0" parTransId="{B7175251-C43C-4A01-82B5-A974928EC2D3}" sibTransId="{899CA11C-BF93-42CE-8B38-4A17BE24F91C}"/>
    <dgm:cxn modelId="{6CCA8503-07C2-4B4E-B149-6E66554BB66E}" type="presOf" srcId="{0940BE1F-51F0-455F-9A43-1D4018936396}" destId="{EE1864A8-DE56-4738-B069-3E35697C58C4}" srcOrd="0" destOrd="0" presId="urn:microsoft.com/office/officeart/2005/8/layout/vList5"/>
    <dgm:cxn modelId="{748611B4-20A8-441B-B265-60EB0FD489A8}" type="presParOf" srcId="{AEDB23AB-4410-41C9-8623-C23BFACEB6CF}" destId="{B0962731-FDB7-4D74-8C79-CFD76F01E43C}" srcOrd="0" destOrd="0" presId="urn:microsoft.com/office/officeart/2005/8/layout/vList5"/>
    <dgm:cxn modelId="{11109331-E457-43AF-A018-A639D6BB22DC}" type="presParOf" srcId="{B0962731-FDB7-4D74-8C79-CFD76F01E43C}" destId="{44875FE5-68A2-40A0-8E47-C7AEFDB0283F}" srcOrd="0" destOrd="0" presId="urn:microsoft.com/office/officeart/2005/8/layout/vList5"/>
    <dgm:cxn modelId="{8AA0D3CF-FE2B-450C-AF48-47FB10F34978}" type="presParOf" srcId="{AEDB23AB-4410-41C9-8623-C23BFACEB6CF}" destId="{2F712FC4-D4D5-4003-99F8-11EDB778CF1F}" srcOrd="1" destOrd="0" presId="urn:microsoft.com/office/officeart/2005/8/layout/vList5"/>
    <dgm:cxn modelId="{AFCF3F0D-7009-4303-BA09-A3E99967A4AB}" type="presParOf" srcId="{AEDB23AB-4410-41C9-8623-C23BFACEB6CF}" destId="{0E616E73-8D80-4C17-B986-5549AF615E5B}" srcOrd="2" destOrd="0" presId="urn:microsoft.com/office/officeart/2005/8/layout/vList5"/>
    <dgm:cxn modelId="{2C3A924B-9F84-4F0F-9B70-576E6A68D275}" type="presParOf" srcId="{0E616E73-8D80-4C17-B986-5549AF615E5B}" destId="{61C366A2-99B1-49C9-BC00-DEEB0FEB1CB0}" srcOrd="0" destOrd="0" presId="urn:microsoft.com/office/officeart/2005/8/layout/vList5"/>
    <dgm:cxn modelId="{1443567E-ADFA-4916-9DBE-E5CD051AE6F4}" type="presParOf" srcId="{AEDB23AB-4410-41C9-8623-C23BFACEB6CF}" destId="{BDB3C2F3-8275-4E96-87A2-6CD06CA4ACF6}" srcOrd="3" destOrd="0" presId="urn:microsoft.com/office/officeart/2005/8/layout/vList5"/>
    <dgm:cxn modelId="{072EBEEC-DAFA-4F5E-896B-1AA485C18A4C}" type="presParOf" srcId="{AEDB23AB-4410-41C9-8623-C23BFACEB6CF}" destId="{C896F007-DD71-4696-A73F-96980101BE42}" srcOrd="4" destOrd="0" presId="urn:microsoft.com/office/officeart/2005/8/layout/vList5"/>
    <dgm:cxn modelId="{8756FC5D-9EB5-47D3-B1EC-D40FD3C735C8}" type="presParOf" srcId="{C896F007-DD71-4696-A73F-96980101BE42}" destId="{EE1864A8-DE56-4738-B069-3E35697C58C4}" srcOrd="0" destOrd="0" presId="urn:microsoft.com/office/officeart/2005/8/layout/vList5"/>
    <dgm:cxn modelId="{C9F1AAA1-12DE-49A9-82E8-5B9FE83BAC4A}" type="presParOf" srcId="{AEDB23AB-4410-41C9-8623-C23BFACEB6CF}" destId="{91E1DD6B-949C-44FB-9CEB-39A59BBEBB75}" srcOrd="5" destOrd="0" presId="urn:microsoft.com/office/officeart/2005/8/layout/vList5"/>
    <dgm:cxn modelId="{119E0618-5D49-4D24-869A-BA652EDBD86F}" type="presParOf" srcId="{AEDB23AB-4410-41C9-8623-C23BFACEB6CF}" destId="{BDB7119E-41CB-45DB-919C-D8EB611B8907}" srcOrd="6" destOrd="0" presId="urn:microsoft.com/office/officeart/2005/8/layout/vList5"/>
    <dgm:cxn modelId="{4F18B0D8-23C0-423D-B3AB-E5A2CEE275DC}" type="presParOf" srcId="{BDB7119E-41CB-45DB-919C-D8EB611B8907}" destId="{BBFB7D43-C41F-4FAF-9B4B-7DB073085E89}" srcOrd="0" destOrd="0" presId="urn:microsoft.com/office/officeart/2005/8/layout/vList5"/>
    <dgm:cxn modelId="{9F1B7BC6-15B0-4EBA-887C-62CDBCA520C7}" type="presParOf" srcId="{AEDB23AB-4410-41C9-8623-C23BFACEB6CF}" destId="{5F097046-B92F-48D5-A22F-136216A5F0A3}" srcOrd="7" destOrd="0" presId="urn:microsoft.com/office/officeart/2005/8/layout/vList5"/>
    <dgm:cxn modelId="{6832122E-6DFC-4883-A172-F2A002AFCC6E}" type="presParOf" srcId="{AEDB23AB-4410-41C9-8623-C23BFACEB6CF}" destId="{C7FBAC8A-032D-4C5E-8179-D6A82D891EAC}" srcOrd="8" destOrd="0" presId="urn:microsoft.com/office/officeart/2005/8/layout/vList5"/>
    <dgm:cxn modelId="{451B2792-E45D-4E87-8553-728B52235D0B}" type="presParOf" srcId="{C7FBAC8A-032D-4C5E-8179-D6A82D891EAC}" destId="{C2637985-F6A3-4417-B8AB-C69F31C2C39E}" srcOrd="0" destOrd="0" presId="urn:microsoft.com/office/officeart/2005/8/layout/vList5"/>
    <dgm:cxn modelId="{C8A7F4AA-557D-4002-BBB0-94341D9C2918}" type="presParOf" srcId="{AEDB23AB-4410-41C9-8623-C23BFACEB6CF}" destId="{F8B9EB2E-E0C5-403F-A2A4-07EC0A5FB8F5}" srcOrd="9" destOrd="0" presId="urn:microsoft.com/office/officeart/2005/8/layout/vList5"/>
    <dgm:cxn modelId="{8D51AE14-B4C0-4478-B2FA-70090B497586}" type="presParOf" srcId="{AEDB23AB-4410-41C9-8623-C23BFACEB6CF}" destId="{DFE4FE54-AEE9-4A84-A4B9-3204BA55EDC9}" srcOrd="10" destOrd="0" presId="urn:microsoft.com/office/officeart/2005/8/layout/vList5"/>
    <dgm:cxn modelId="{DD2E3CB3-8C49-43B0-A6BB-F4FB78B8D4C0}" type="presParOf" srcId="{DFE4FE54-AEE9-4A84-A4B9-3204BA55EDC9}" destId="{1E22D856-F343-4D09-A19B-4CCABA1F1919}" srcOrd="0" destOrd="0" presId="urn:microsoft.com/office/officeart/2005/8/layout/vList5"/>
    <dgm:cxn modelId="{6AF55055-85F5-4DA0-8521-0587C0FAE180}" type="presParOf" srcId="{AEDB23AB-4410-41C9-8623-C23BFACEB6CF}" destId="{42BB5A08-8153-48E0-B89C-6EB9DC2AEBD7}" srcOrd="11" destOrd="0" presId="urn:microsoft.com/office/officeart/2005/8/layout/vList5"/>
    <dgm:cxn modelId="{80F72902-EF62-452A-89AB-508B30FC0FD7}" type="presParOf" srcId="{AEDB23AB-4410-41C9-8623-C23BFACEB6CF}" destId="{DE114132-6CA9-47D5-936A-B0CC1BD2FF2C}" srcOrd="12" destOrd="0" presId="urn:microsoft.com/office/officeart/2005/8/layout/vList5"/>
    <dgm:cxn modelId="{D6B01343-CEA0-48AA-9646-08D1B30FB6B3}" type="presParOf" srcId="{DE114132-6CA9-47D5-936A-B0CC1BD2FF2C}" destId="{1732EB9A-FD89-4C3C-B652-1CA537A246A2}" srcOrd="0" destOrd="0" presId="urn:microsoft.com/office/officeart/2005/8/layout/vList5"/>
    <dgm:cxn modelId="{8B284678-2346-4DE4-8055-FC97759753B7}" type="presParOf" srcId="{AEDB23AB-4410-41C9-8623-C23BFACEB6CF}" destId="{6331D9B7-9FD8-466E-9A91-15592AF37FE4}" srcOrd="13" destOrd="0" presId="urn:microsoft.com/office/officeart/2005/8/layout/vList5"/>
    <dgm:cxn modelId="{E4BF019D-4AE6-4AB6-B0E8-AAF5324D63C3}" type="presParOf" srcId="{AEDB23AB-4410-41C9-8623-C23BFACEB6CF}" destId="{9CB7874D-756E-4DC8-9C7E-171B9ADF90EB}" srcOrd="14" destOrd="0" presId="urn:microsoft.com/office/officeart/2005/8/layout/vList5"/>
    <dgm:cxn modelId="{E4F07BC4-9FD7-4A1B-B46C-EAEF3BFF533E}" type="presParOf" srcId="{9CB7874D-756E-4DC8-9C7E-171B9ADF90EB}" destId="{EF05489A-A4DA-4BCF-85C3-68F18688C7B5}" srcOrd="0" destOrd="0" presId="urn:microsoft.com/office/officeart/2005/8/layout/vList5"/>
    <dgm:cxn modelId="{751C62C5-90CC-474D-80BF-2384A3BDD6AF}" type="presParOf" srcId="{AEDB23AB-4410-41C9-8623-C23BFACEB6CF}" destId="{5B4FB637-7459-49DB-95F9-7DA78203DC7F}" srcOrd="15" destOrd="0" presId="urn:microsoft.com/office/officeart/2005/8/layout/vList5"/>
    <dgm:cxn modelId="{A4021C73-E834-4999-B46E-1F2E97BDB695}" type="presParOf" srcId="{AEDB23AB-4410-41C9-8623-C23BFACEB6CF}" destId="{5CC4F1B2-4329-498C-AF62-1999C9B3C177}" srcOrd="16" destOrd="0" presId="urn:microsoft.com/office/officeart/2005/8/layout/vList5"/>
    <dgm:cxn modelId="{ED3F141E-F6BD-4E0D-9ACB-137F799DC92D}" type="presParOf" srcId="{5CC4F1B2-4329-498C-AF62-1999C9B3C177}" destId="{35125C68-ECA7-426C-891A-C12DF2DDAB82}" srcOrd="0" destOrd="0" presId="urn:microsoft.com/office/officeart/2005/8/layout/vList5"/>
    <dgm:cxn modelId="{D9E0CF1D-4286-4559-986D-0ED6DE4CFC43}" type="presParOf" srcId="{AEDB23AB-4410-41C9-8623-C23BFACEB6CF}" destId="{EA91E361-756A-484C-91BB-EE166D2E4962}" srcOrd="17" destOrd="0" presId="urn:microsoft.com/office/officeart/2005/8/layout/vList5"/>
    <dgm:cxn modelId="{5F5B559C-37B1-4C6B-81DD-D19B08D807F5}" type="presParOf" srcId="{AEDB23AB-4410-41C9-8623-C23BFACEB6CF}" destId="{E6ED9024-008D-4B36-99BF-237EB86A5A20}" srcOrd="18" destOrd="0" presId="urn:microsoft.com/office/officeart/2005/8/layout/vList5"/>
    <dgm:cxn modelId="{1670856F-28C8-4B00-94FF-060984884CF4}" type="presParOf" srcId="{E6ED9024-008D-4B36-99BF-237EB86A5A20}" destId="{77FDB3FC-1C4A-4039-ABD7-CE0DD2750D7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7DFC9-ADAB-4439-A121-B86C7B25B9B4}">
      <dsp:nvSpPr>
        <dsp:cNvPr id="0" name=""/>
        <dsp:cNvSpPr/>
      </dsp:nvSpPr>
      <dsp:spPr>
        <a:xfrm>
          <a:off x="0" y="125282"/>
          <a:ext cx="6666833" cy="6374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Clinical or Laboratory Stage of Immunosuppression.</a:t>
          </a:r>
        </a:p>
      </dsp:txBody>
      <dsp:txXfrm>
        <a:off x="31118" y="156400"/>
        <a:ext cx="6604597" cy="575224"/>
      </dsp:txXfrm>
    </dsp:sp>
    <dsp:sp modelId="{20FEE3B0-3455-46EF-B8A8-705BA9210BC1}">
      <dsp:nvSpPr>
        <dsp:cNvPr id="0" name=""/>
        <dsp:cNvSpPr/>
      </dsp:nvSpPr>
      <dsp:spPr>
        <a:xfrm>
          <a:off x="0" y="811703"/>
          <a:ext cx="6666833" cy="637460"/>
        </a:xfrm>
        <a:prstGeom prst="roundRect">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Tempo of the Illness.</a:t>
          </a:r>
        </a:p>
      </dsp:txBody>
      <dsp:txXfrm>
        <a:off x="31118" y="842821"/>
        <a:ext cx="6604597" cy="575224"/>
      </dsp:txXfrm>
    </dsp:sp>
    <dsp:sp modelId="{24252444-EDB6-4B04-88AD-B65328CFA51B}">
      <dsp:nvSpPr>
        <dsp:cNvPr id="0" name=""/>
        <dsp:cNvSpPr/>
      </dsp:nvSpPr>
      <dsp:spPr>
        <a:xfrm>
          <a:off x="0" y="1498124"/>
          <a:ext cx="6666833" cy="637460"/>
        </a:xfrm>
        <a:prstGeom prst="roundRect">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Receipt and type of Pneumocystis prophylaxis should be evaluated.</a:t>
          </a:r>
        </a:p>
      </dsp:txBody>
      <dsp:txXfrm>
        <a:off x="31118" y="1529242"/>
        <a:ext cx="6604597" cy="575224"/>
      </dsp:txXfrm>
    </dsp:sp>
    <dsp:sp modelId="{1584EE4F-5A2D-4FA1-A8C0-BF92976CCFF5}">
      <dsp:nvSpPr>
        <dsp:cNvPr id="0" name=""/>
        <dsp:cNvSpPr/>
      </dsp:nvSpPr>
      <dsp:spPr>
        <a:xfrm>
          <a:off x="0" y="2184545"/>
          <a:ext cx="6666833" cy="637460"/>
        </a:xfrm>
        <a:prstGeom prst="roundRect">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Receipt of Antiretroviral Therapy.</a:t>
          </a:r>
        </a:p>
      </dsp:txBody>
      <dsp:txXfrm>
        <a:off x="31118" y="2215663"/>
        <a:ext cx="6604597" cy="575224"/>
      </dsp:txXfrm>
    </dsp:sp>
    <dsp:sp modelId="{58E2EA2D-C643-4E42-ABD4-AC4FC3A13F9E}">
      <dsp:nvSpPr>
        <dsp:cNvPr id="0" name=""/>
        <dsp:cNvSpPr/>
      </dsp:nvSpPr>
      <dsp:spPr>
        <a:xfrm>
          <a:off x="0" y="2870965"/>
          <a:ext cx="6666833" cy="637460"/>
        </a:xfrm>
        <a:prstGeom prst="roundRect">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History of Opportunistic Processes.</a:t>
          </a:r>
        </a:p>
      </dsp:txBody>
      <dsp:txXfrm>
        <a:off x="31118" y="2902083"/>
        <a:ext cx="6604597" cy="575224"/>
      </dsp:txXfrm>
    </dsp:sp>
    <dsp:sp modelId="{377A1E34-F7D7-4B19-A4FE-C4976B16EC17}">
      <dsp:nvSpPr>
        <dsp:cNvPr id="0" name=""/>
        <dsp:cNvSpPr/>
      </dsp:nvSpPr>
      <dsp:spPr>
        <a:xfrm>
          <a:off x="0" y="3557386"/>
          <a:ext cx="6666833" cy="637460"/>
        </a:xfrm>
        <a:prstGeom prst="roundRect">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Injection Drug Use and Smoking.</a:t>
          </a:r>
        </a:p>
      </dsp:txBody>
      <dsp:txXfrm>
        <a:off x="31118" y="3588504"/>
        <a:ext cx="6604597" cy="575224"/>
      </dsp:txXfrm>
    </dsp:sp>
    <dsp:sp modelId="{D0F7FB3F-DBA9-49FA-AD2A-72FBC55F75BD}">
      <dsp:nvSpPr>
        <dsp:cNvPr id="0" name=""/>
        <dsp:cNvSpPr/>
      </dsp:nvSpPr>
      <dsp:spPr>
        <a:xfrm>
          <a:off x="0" y="4243807"/>
          <a:ext cx="6666833" cy="637460"/>
        </a:xfrm>
        <a:prstGeom prst="roundRect">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Local Epidemiology or Past Residence.</a:t>
          </a:r>
        </a:p>
      </dsp:txBody>
      <dsp:txXfrm>
        <a:off x="31118" y="4274925"/>
        <a:ext cx="6604597" cy="575224"/>
      </dsp:txXfrm>
    </dsp:sp>
    <dsp:sp modelId="{0DAE493D-0061-4D53-B775-1070E69BA4DB}">
      <dsp:nvSpPr>
        <dsp:cNvPr id="0" name=""/>
        <dsp:cNvSpPr/>
      </dsp:nvSpPr>
      <dsp:spPr>
        <a:xfrm>
          <a:off x="0" y="4930228"/>
          <a:ext cx="6666833" cy="63746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Characteristic Radiographic Findings</a:t>
          </a:r>
        </a:p>
      </dsp:txBody>
      <dsp:txXfrm>
        <a:off x="31118" y="4961346"/>
        <a:ext cx="6604597" cy="575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947DC-C0C4-49CE-B175-9440A547D95D}">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C99CF-BEEB-4D04-900F-2C3A8A82AF7E}">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pulmonary lymphoma.</a:t>
          </a:r>
        </a:p>
      </dsp:txBody>
      <dsp:txXfrm>
        <a:off x="0" y="0"/>
        <a:ext cx="10515600" cy="1087834"/>
      </dsp:txXfrm>
    </dsp:sp>
    <dsp:sp modelId="{9DE6EBAD-A13B-4973-A33D-B6EB52912815}">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23F3E-FC71-41CD-9A1F-47CF6B70C8DD}">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PEL</a:t>
          </a:r>
        </a:p>
      </dsp:txBody>
      <dsp:txXfrm>
        <a:off x="0" y="1087834"/>
        <a:ext cx="10515600" cy="1087834"/>
      </dsp:txXfrm>
    </dsp:sp>
    <dsp:sp modelId="{8AD5071E-4A28-43ED-88FF-DC1E7CC63F54}">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89DC2-798D-4EC6-B240-52256C7A7F89}">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Lung cancer(smokers having the greatest risk).</a:t>
          </a:r>
        </a:p>
      </dsp:txBody>
      <dsp:txXfrm>
        <a:off x="0" y="2175669"/>
        <a:ext cx="10515600" cy="1087834"/>
      </dsp:txXfrm>
    </dsp:sp>
    <dsp:sp modelId="{A57CD6D0-9171-4FC6-89F8-F6D0087B9A65}">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39183-765C-4BD7-9BAC-7237E301ABA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Lymphocytic interstitial pneumonitis(LIP):preserved or even normal CD4. </a:t>
          </a:r>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75FE5-68A2-40A0-8E47-C7AEFDB0283F}">
      <dsp:nvSpPr>
        <dsp:cNvPr id="0" name=""/>
        <dsp:cNvSpPr/>
      </dsp:nvSpPr>
      <dsp:spPr>
        <a:xfrm>
          <a:off x="2848941" y="2809"/>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Milky</a:t>
          </a:r>
          <a:endParaRPr lang="en-US" sz="1400" kern="1200"/>
        </a:p>
      </dsp:txBody>
      <dsp:txXfrm>
        <a:off x="2871201" y="25069"/>
        <a:ext cx="3160538" cy="411476"/>
      </dsp:txXfrm>
    </dsp:sp>
    <dsp:sp modelId="{61C366A2-99B1-49C9-BC00-DEEB0FEB1CB0}">
      <dsp:nvSpPr>
        <dsp:cNvPr id="0" name=""/>
        <dsp:cNvSpPr/>
      </dsp:nvSpPr>
      <dsp:spPr>
        <a:xfrm>
          <a:off x="2848941" y="481606"/>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Glucose=119</a:t>
          </a:r>
          <a:endParaRPr lang="en-US" sz="1400" kern="1200"/>
        </a:p>
      </dsp:txBody>
      <dsp:txXfrm>
        <a:off x="2871201" y="503866"/>
        <a:ext cx="3160538" cy="411476"/>
      </dsp:txXfrm>
    </dsp:sp>
    <dsp:sp modelId="{EE1864A8-DE56-4738-B069-3E35697C58C4}">
      <dsp:nvSpPr>
        <dsp:cNvPr id="0" name=""/>
        <dsp:cNvSpPr/>
      </dsp:nvSpPr>
      <dsp:spPr>
        <a:xfrm>
          <a:off x="2848941" y="960402"/>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Protein=3100</a:t>
          </a:r>
          <a:endParaRPr lang="en-US" sz="1400" kern="1200"/>
        </a:p>
      </dsp:txBody>
      <dsp:txXfrm>
        <a:off x="2871201" y="982662"/>
        <a:ext cx="3160538" cy="411476"/>
      </dsp:txXfrm>
    </dsp:sp>
    <dsp:sp modelId="{BBFB7D43-C41F-4FAF-9B4B-7DB073085E89}">
      <dsp:nvSpPr>
        <dsp:cNvPr id="0" name=""/>
        <dsp:cNvSpPr/>
      </dsp:nvSpPr>
      <dsp:spPr>
        <a:xfrm>
          <a:off x="2848941" y="1439198"/>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LDH=419</a:t>
          </a:r>
          <a:endParaRPr lang="en-US" sz="1400" kern="1200"/>
        </a:p>
      </dsp:txBody>
      <dsp:txXfrm>
        <a:off x="2871201" y="1461458"/>
        <a:ext cx="3160538" cy="411476"/>
      </dsp:txXfrm>
    </dsp:sp>
    <dsp:sp modelId="{C2637985-F6A3-4417-B8AB-C69F31C2C39E}">
      <dsp:nvSpPr>
        <dsp:cNvPr id="0" name=""/>
        <dsp:cNvSpPr/>
      </dsp:nvSpPr>
      <dsp:spPr>
        <a:xfrm>
          <a:off x="2848941" y="1917995"/>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WBC=120(PMN=85%.LYMPH=15%)</a:t>
          </a:r>
          <a:endParaRPr lang="en-US" sz="1400" kern="1200"/>
        </a:p>
      </dsp:txBody>
      <dsp:txXfrm>
        <a:off x="2871201" y="1940255"/>
        <a:ext cx="3160538" cy="411476"/>
      </dsp:txXfrm>
    </dsp:sp>
    <dsp:sp modelId="{1E22D856-F343-4D09-A19B-4CCABA1F1919}">
      <dsp:nvSpPr>
        <dsp:cNvPr id="0" name=""/>
        <dsp:cNvSpPr/>
      </dsp:nvSpPr>
      <dsp:spPr>
        <a:xfrm>
          <a:off x="2848941" y="2396791"/>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RBC=1760</a:t>
          </a:r>
          <a:endParaRPr lang="en-US" sz="1400" kern="1200"/>
        </a:p>
      </dsp:txBody>
      <dsp:txXfrm>
        <a:off x="2871201" y="2419051"/>
        <a:ext cx="3160538" cy="411476"/>
      </dsp:txXfrm>
    </dsp:sp>
    <dsp:sp modelId="{1732EB9A-FD89-4C3C-B652-1CA537A246A2}">
      <dsp:nvSpPr>
        <dsp:cNvPr id="0" name=""/>
        <dsp:cNvSpPr/>
      </dsp:nvSpPr>
      <dsp:spPr>
        <a:xfrm>
          <a:off x="2848941" y="2875587"/>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ALB=1500</a:t>
          </a:r>
          <a:endParaRPr lang="en-US" sz="1400" kern="1200"/>
        </a:p>
      </dsp:txBody>
      <dsp:txXfrm>
        <a:off x="2871201" y="2897847"/>
        <a:ext cx="3160538" cy="411476"/>
      </dsp:txXfrm>
    </dsp:sp>
    <dsp:sp modelId="{EF05489A-A4DA-4BCF-85C3-68F18688C7B5}">
      <dsp:nvSpPr>
        <dsp:cNvPr id="0" name=""/>
        <dsp:cNvSpPr/>
      </dsp:nvSpPr>
      <dsp:spPr>
        <a:xfrm>
          <a:off x="2848941" y="3354384"/>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ADA=16</a:t>
          </a:r>
          <a:endParaRPr lang="en-US" sz="1400" kern="1200"/>
        </a:p>
      </dsp:txBody>
      <dsp:txXfrm>
        <a:off x="2871201" y="3376644"/>
        <a:ext cx="3160538" cy="411476"/>
      </dsp:txXfrm>
    </dsp:sp>
    <dsp:sp modelId="{35125C68-ECA7-426C-891A-C12DF2DDAB82}">
      <dsp:nvSpPr>
        <dsp:cNvPr id="0" name=""/>
        <dsp:cNvSpPr/>
      </dsp:nvSpPr>
      <dsp:spPr>
        <a:xfrm>
          <a:off x="2848941" y="3833180"/>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TG=146</a:t>
          </a:r>
          <a:endParaRPr lang="en-US" sz="1400" kern="1200"/>
        </a:p>
      </dsp:txBody>
      <dsp:txXfrm>
        <a:off x="2871201" y="3855440"/>
        <a:ext cx="3160538" cy="411476"/>
      </dsp:txXfrm>
    </dsp:sp>
    <dsp:sp modelId="{77FDB3FC-1C4A-4039-ABD7-CE0DD2750D75}">
      <dsp:nvSpPr>
        <dsp:cNvPr id="0" name=""/>
        <dsp:cNvSpPr/>
      </dsp:nvSpPr>
      <dsp:spPr>
        <a:xfrm>
          <a:off x="2848941" y="4311976"/>
          <a:ext cx="3205058" cy="455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a:t>CHOL=23</a:t>
          </a:r>
          <a:endParaRPr lang="en-US" sz="1400" kern="1200"/>
        </a:p>
      </dsp:txBody>
      <dsp:txXfrm>
        <a:off x="2871201" y="4334236"/>
        <a:ext cx="3160538" cy="4114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1227A-3875-4006-AD93-D046A7C23790}"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D3A912-CEF9-4BB7-8FD2-1EDD2DB8DD91}" type="slidenum">
              <a:rPr lang="en-US" smtClean="0"/>
              <a:t>‹#›</a:t>
            </a:fld>
            <a:endParaRPr lang="en-US"/>
          </a:p>
        </p:txBody>
      </p:sp>
    </p:spTree>
    <p:extLst>
      <p:ext uri="{BB962C8B-B14F-4D97-AF65-F5344CB8AC3E}">
        <p14:creationId xmlns:p14="http://schemas.microsoft.com/office/powerpoint/2010/main" val="332523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3A912-CEF9-4BB7-8FD2-1EDD2DB8DD91}" type="slidenum">
              <a:rPr lang="en-US" smtClean="0"/>
              <a:t>19</a:t>
            </a:fld>
            <a:endParaRPr lang="en-US"/>
          </a:p>
        </p:txBody>
      </p:sp>
    </p:spTree>
    <p:extLst>
      <p:ext uri="{BB962C8B-B14F-4D97-AF65-F5344CB8AC3E}">
        <p14:creationId xmlns:p14="http://schemas.microsoft.com/office/powerpoint/2010/main" val="280532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F64B-607B-37ED-3E4F-E6BA8D012B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39BFBB-2014-5DC1-66D2-CA6A78DB1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B13FEA-7C7D-1CE1-5E1B-4D0146C455CE}"/>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5" name="Footer Placeholder 4">
            <a:extLst>
              <a:ext uri="{FF2B5EF4-FFF2-40B4-BE49-F238E27FC236}">
                <a16:creationId xmlns:a16="http://schemas.microsoft.com/office/drawing/2014/main" id="{28930DE0-1CC3-9E1E-50AC-D6579EE8A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5CE71-3D91-9B65-B739-F2B1BFD89C6A}"/>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103704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DD94-F3A7-41A2-0473-7EF42228AD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4F33F-F0EB-E172-9D41-32184A2FB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110CF-8730-4B9F-7073-63A3395E105E}"/>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5" name="Footer Placeholder 4">
            <a:extLst>
              <a:ext uri="{FF2B5EF4-FFF2-40B4-BE49-F238E27FC236}">
                <a16:creationId xmlns:a16="http://schemas.microsoft.com/office/drawing/2014/main" id="{FDFC2BBD-AB56-44BA-8283-B5D5F2286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617B7-891A-714A-9B77-EEAE9C55B14A}"/>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169519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20A40E-64F4-4DF5-980F-E1DE759F11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CEBD42-0348-D1C1-4F9E-619C4234F3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4D8C9-490C-FBA5-A63B-41D15E739EC7}"/>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5" name="Footer Placeholder 4">
            <a:extLst>
              <a:ext uri="{FF2B5EF4-FFF2-40B4-BE49-F238E27FC236}">
                <a16:creationId xmlns:a16="http://schemas.microsoft.com/office/drawing/2014/main" id="{BF854772-9570-86CC-4F34-4F401FD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F6979-03DD-54CA-EC0B-FAD1A0AB9EB6}"/>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262661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2284-52C8-417F-12F1-FDE5A7B1F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A7BA0-B73F-0A91-1B33-CFDA611654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6FC02-0D75-48BD-84DB-1A238CB862BB}"/>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5" name="Footer Placeholder 4">
            <a:extLst>
              <a:ext uri="{FF2B5EF4-FFF2-40B4-BE49-F238E27FC236}">
                <a16:creationId xmlns:a16="http://schemas.microsoft.com/office/drawing/2014/main" id="{53FDB600-46F0-2165-FAFD-A4B0B590F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F68F8-2101-C8E4-732B-0311063C83BA}"/>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65099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2379-8A4A-9AD4-FE4C-764BDB9C3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BF46B5-27DB-FD80-D9F0-022F5F4391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9CD69-49AF-492B-3D8B-35EAB4E51925}"/>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5" name="Footer Placeholder 4">
            <a:extLst>
              <a:ext uri="{FF2B5EF4-FFF2-40B4-BE49-F238E27FC236}">
                <a16:creationId xmlns:a16="http://schemas.microsoft.com/office/drawing/2014/main" id="{46C50BD9-83FF-DBC7-3F75-93773B086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AFB33-07A8-E0D8-5F2B-7DEE27EF0775}"/>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308223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76B3-8B6A-41ED-436B-3011ED5546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AB291-A39D-EB22-56C3-C178EF6023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73FA1C-17E8-9816-0C90-75749A8476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2BB4D6-CC79-B029-BB0D-CA787F7D7044}"/>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6" name="Footer Placeholder 5">
            <a:extLst>
              <a:ext uri="{FF2B5EF4-FFF2-40B4-BE49-F238E27FC236}">
                <a16:creationId xmlns:a16="http://schemas.microsoft.com/office/drawing/2014/main" id="{C688DC34-0F64-DBAD-1261-A66C700B4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A6CEC-8D65-0C1C-3A57-7CA8E022FA40}"/>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218309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C9F-DD9E-D22A-4FCC-90C98EA96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2ABD28-6299-6A29-C7ED-E4E142655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40E8A-560F-F93D-9FF9-111F04A60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792C82-86F4-165C-FB94-6D20C9A25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15B385-6094-22AB-6A7A-6BE94E2F91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E3641-0767-9F5B-0EC9-9E5884095FB6}"/>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8" name="Footer Placeholder 7">
            <a:extLst>
              <a:ext uri="{FF2B5EF4-FFF2-40B4-BE49-F238E27FC236}">
                <a16:creationId xmlns:a16="http://schemas.microsoft.com/office/drawing/2014/main" id="{A45690E8-9213-9077-912F-A51548E365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EAABDA-AB05-8AAE-006D-034669D741A8}"/>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345651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7721-B9F2-405B-65A2-52F87767B6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78CDC0-53C8-9A46-EE7D-74F1EC4C58E8}"/>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4" name="Footer Placeholder 3">
            <a:extLst>
              <a:ext uri="{FF2B5EF4-FFF2-40B4-BE49-F238E27FC236}">
                <a16:creationId xmlns:a16="http://schemas.microsoft.com/office/drawing/2014/main" id="{AD7E2ABE-8516-AEF0-7620-FD5AA30E66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D63BD7-325F-80BB-1276-2BFCD7BA6866}"/>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238740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29CE9-A538-FF2E-C7E8-A0A553E856DB}"/>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3" name="Footer Placeholder 2">
            <a:extLst>
              <a:ext uri="{FF2B5EF4-FFF2-40B4-BE49-F238E27FC236}">
                <a16:creationId xmlns:a16="http://schemas.microsoft.com/office/drawing/2014/main" id="{0AB183A2-01A3-64F5-8957-5748DB020D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32ACC-5CC1-A6BA-0A6E-18C996DD7AF5}"/>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13616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2392-4C0D-E1F0-A6E4-03873557FC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2FCB00-71BD-F86F-0CF7-A4F1C0B21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08749-A611-5F40-E932-4BD7129B5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222DC5-B437-78B1-D330-EBAC69CBD42E}"/>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6" name="Footer Placeholder 5">
            <a:extLst>
              <a:ext uri="{FF2B5EF4-FFF2-40B4-BE49-F238E27FC236}">
                <a16:creationId xmlns:a16="http://schemas.microsoft.com/office/drawing/2014/main" id="{8280668F-40DF-F005-8B75-05616431D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D1846-3802-CD02-13A5-D12A79BEB0CA}"/>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307889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7D5B-9CDC-920C-3ACD-C66DC5B5F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A3AECB-9DEF-D847-754E-E7ED89E00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6E0837-A5EA-1B36-2032-D6964A227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5B4FC-9E55-4093-9E34-DCD07886928B}"/>
              </a:ext>
            </a:extLst>
          </p:cNvPr>
          <p:cNvSpPr>
            <a:spLocks noGrp="1"/>
          </p:cNvSpPr>
          <p:nvPr>
            <p:ph type="dt" sz="half" idx="10"/>
          </p:nvPr>
        </p:nvSpPr>
        <p:spPr/>
        <p:txBody>
          <a:bodyPr/>
          <a:lstStyle/>
          <a:p>
            <a:fld id="{79ACE361-96A1-47BF-9AD9-A3156537538D}" type="datetimeFigureOut">
              <a:rPr lang="en-US" smtClean="0"/>
              <a:t>12/4/2025</a:t>
            </a:fld>
            <a:endParaRPr lang="en-US"/>
          </a:p>
        </p:txBody>
      </p:sp>
      <p:sp>
        <p:nvSpPr>
          <p:cNvPr id="6" name="Footer Placeholder 5">
            <a:extLst>
              <a:ext uri="{FF2B5EF4-FFF2-40B4-BE49-F238E27FC236}">
                <a16:creationId xmlns:a16="http://schemas.microsoft.com/office/drawing/2014/main" id="{5C86600C-61E6-6361-D1A6-6403CE3DB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A1237-B3FD-48E2-6049-A7106D36EAC4}"/>
              </a:ext>
            </a:extLst>
          </p:cNvPr>
          <p:cNvSpPr>
            <a:spLocks noGrp="1"/>
          </p:cNvSpPr>
          <p:nvPr>
            <p:ph type="sldNum" sz="quarter" idx="12"/>
          </p:nvPr>
        </p:nvSpPr>
        <p:spPr/>
        <p:txBody>
          <a:bodyPr/>
          <a:lstStyle/>
          <a:p>
            <a:fld id="{E24D4919-767E-4728-9D58-FFC0FFE9640A}" type="slidenum">
              <a:rPr lang="en-US" smtClean="0"/>
              <a:t>‹#›</a:t>
            </a:fld>
            <a:endParaRPr lang="en-US"/>
          </a:p>
        </p:txBody>
      </p:sp>
    </p:spTree>
    <p:extLst>
      <p:ext uri="{BB962C8B-B14F-4D97-AF65-F5344CB8AC3E}">
        <p14:creationId xmlns:p14="http://schemas.microsoft.com/office/powerpoint/2010/main" val="203565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177B5-13A6-6CE0-4E90-84FEC5F37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06FBEA-DCDB-0555-D99C-3DCCD1E4AE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27E45-7E36-36F6-8119-6F92A4CD5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CE361-96A1-47BF-9AD9-A3156537538D}" type="datetimeFigureOut">
              <a:rPr lang="en-US" smtClean="0"/>
              <a:t>12/4/2025</a:t>
            </a:fld>
            <a:endParaRPr lang="en-US"/>
          </a:p>
        </p:txBody>
      </p:sp>
      <p:sp>
        <p:nvSpPr>
          <p:cNvPr id="5" name="Footer Placeholder 4">
            <a:extLst>
              <a:ext uri="{FF2B5EF4-FFF2-40B4-BE49-F238E27FC236}">
                <a16:creationId xmlns:a16="http://schemas.microsoft.com/office/drawing/2014/main" id="{0C6FEDA8-57C2-0AE5-CFA3-230F3AE1C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D9754D-3351-D251-4268-6DF2B898D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4D4919-767E-4728-9D58-FFC0FFE9640A}" type="slidenum">
              <a:rPr lang="en-US" smtClean="0"/>
              <a:t>‹#›</a:t>
            </a:fld>
            <a:endParaRPr lang="en-US"/>
          </a:p>
        </p:txBody>
      </p:sp>
    </p:spTree>
    <p:extLst>
      <p:ext uri="{BB962C8B-B14F-4D97-AF65-F5344CB8AC3E}">
        <p14:creationId xmlns:p14="http://schemas.microsoft.com/office/powerpoint/2010/main" val="1643763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045D3-7668-DF82-8639-7FD312B6EFD9}"/>
              </a:ext>
            </a:extLst>
          </p:cNvPr>
          <p:cNvSpPr>
            <a:spLocks noGrp="1"/>
          </p:cNvSpPr>
          <p:nvPr>
            <p:ph type="ctrTitle"/>
          </p:nvPr>
        </p:nvSpPr>
        <p:spPr>
          <a:xfrm>
            <a:off x="1524000" y="1293338"/>
            <a:ext cx="9144000" cy="3274592"/>
          </a:xfrm>
        </p:spPr>
        <p:txBody>
          <a:bodyPr anchor="ctr">
            <a:normAutofit/>
          </a:bodyPr>
          <a:lstStyle/>
          <a:p>
            <a:r>
              <a:rPr lang="en-US" sz="4400" dirty="0">
                <a:latin typeface="Arial" panose="020B0604020202020204" pitchFamily="34" charset="0"/>
                <a:cs typeface="Arial" panose="020B0604020202020204" pitchFamily="34" charset="0"/>
              </a:rPr>
              <a:t>Pulmonary manifestations of HIV </a:t>
            </a:r>
          </a:p>
        </p:txBody>
      </p:sp>
      <p:sp>
        <p:nvSpPr>
          <p:cNvPr id="3" name="Subtitle 2">
            <a:extLst>
              <a:ext uri="{FF2B5EF4-FFF2-40B4-BE49-F238E27FC236}">
                <a16:creationId xmlns:a16="http://schemas.microsoft.com/office/drawing/2014/main" id="{2B8CCA75-FBC2-6BDF-C699-8D753E86972E}"/>
              </a:ext>
            </a:extLst>
          </p:cNvPr>
          <p:cNvSpPr>
            <a:spLocks noGrp="1"/>
          </p:cNvSpPr>
          <p:nvPr>
            <p:ph type="subTitle" idx="1"/>
          </p:nvPr>
        </p:nvSpPr>
        <p:spPr>
          <a:xfrm>
            <a:off x="1524000" y="5170511"/>
            <a:ext cx="9144000" cy="1047409"/>
          </a:xfrm>
        </p:spPr>
        <p:txBody>
          <a:bodyPr anchor="ctr">
            <a:normAutofit/>
          </a:bodyPr>
          <a:lstStyle/>
          <a:p>
            <a:r>
              <a:rPr lang="en-US" sz="1400" dirty="0">
                <a:latin typeface="Arial" panose="020B0604020202020204" pitchFamily="34" charset="0"/>
                <a:cs typeface="Arial" panose="020B0604020202020204" pitchFamily="34" charset="0"/>
              </a:rPr>
              <a:t>Marjan Hemmatian M.D</a:t>
            </a:r>
          </a:p>
          <a:p>
            <a:r>
              <a:rPr lang="en-US" sz="1400" dirty="0">
                <a:latin typeface="Arial" panose="020B0604020202020204" pitchFamily="34" charset="0"/>
                <a:cs typeface="Arial" panose="020B0604020202020204" pitchFamily="34" charset="0"/>
              </a:rPr>
              <a:t>Assistant Professor of Infectious Diseases, Shahid Beheshti University of Medical Sciences.</a:t>
            </a:r>
          </a:p>
          <a:p>
            <a:r>
              <a:rPr lang="en-US" sz="1400" dirty="0">
                <a:latin typeface="Arial" panose="020B0604020202020204" pitchFamily="34" charset="0"/>
                <a:cs typeface="Arial" panose="020B0604020202020204" pitchFamily="34" charset="0"/>
              </a:rPr>
              <a:t>HIV/AIDS Fellowship</a:t>
            </a:r>
          </a:p>
        </p:txBody>
      </p:sp>
      <p:cxnSp>
        <p:nvCxnSpPr>
          <p:cNvPr id="53" name="Straight Connector 52">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0260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CACA5-0302-655B-BF20-0C99E8DB2BA5}"/>
              </a:ext>
            </a:extLst>
          </p:cNvPr>
          <p:cNvSpPr>
            <a:spLocks noGrp="1"/>
          </p:cNvSpPr>
          <p:nvPr>
            <p:ph type="title"/>
          </p:nvPr>
        </p:nvSpPr>
        <p:spPr>
          <a:xfrm>
            <a:off x="1156851" y="192024"/>
            <a:ext cx="9888496" cy="1345869"/>
          </a:xfrm>
        </p:spPr>
        <p:txBody>
          <a:bodyPr anchor="t">
            <a:normAutofit fontScale="90000"/>
          </a:bodyPr>
          <a:lstStyle/>
          <a:p>
            <a:pPr marL="457200" indent="-457200">
              <a:lnSpc>
                <a:spcPct val="150000"/>
              </a:lnSpc>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Recommendations for Treating LTBI to Prevent TB Disease in People with HIV</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8F471D-17E1-4739-7FF0-8C8651741D34}"/>
              </a:ext>
            </a:extLst>
          </p:cNvPr>
          <p:cNvSpPr>
            <a:spLocks noGrp="1"/>
          </p:cNvSpPr>
          <p:nvPr>
            <p:ph idx="1"/>
          </p:nvPr>
        </p:nvSpPr>
        <p:spPr>
          <a:xfrm>
            <a:off x="493776" y="2056477"/>
            <a:ext cx="11338560" cy="4609499"/>
          </a:xfrm>
        </p:spPr>
        <p:txBody>
          <a:bodyPr>
            <a:normAutofit fontScale="92500"/>
          </a:bodyPr>
          <a:lstStyle/>
          <a:p>
            <a:pPr>
              <a:lnSpc>
                <a:spcPct val="150000"/>
              </a:lnSpc>
            </a:pPr>
            <a:r>
              <a:rPr lang="en-US" sz="2400" dirty="0">
                <a:latin typeface="Arial" panose="020B0604020202020204" pitchFamily="34" charset="0"/>
                <a:cs typeface="Arial" panose="020B0604020202020204" pitchFamily="34" charset="0"/>
              </a:rPr>
              <a:t>Positive screening test for LTBI (≥5 mm of induration at 48–72 hours in people with HIV or positive IGRA) regardless of BCG status, no evidence of active TB disease, and no prior history of treatment for active disease or latent TB infection.</a:t>
            </a:r>
          </a:p>
          <a:p>
            <a:pPr>
              <a:lnSpc>
                <a:spcPct val="150000"/>
              </a:lnSpc>
            </a:pPr>
            <a:r>
              <a:rPr lang="en-US" sz="2400" dirty="0">
                <a:latin typeface="Arial" panose="020B0604020202020204" pitchFamily="34" charset="0"/>
                <a:cs typeface="Arial" panose="020B0604020202020204" pitchFamily="34" charset="0"/>
              </a:rPr>
              <a:t>Close contact with a person with infectious TB such as someone who has shared air space, such as in a household or close congregate setting, with a person with active pulmonary TB regardless of screening test result and CD4 count .</a:t>
            </a:r>
          </a:p>
          <a:p>
            <a:pPr>
              <a:lnSpc>
                <a:spcPct val="150000"/>
              </a:lnSpc>
            </a:pPr>
            <a:r>
              <a:rPr lang="en-US" sz="2400" dirty="0">
                <a:latin typeface="Arial" panose="020B0604020202020204" pitchFamily="34" charset="0"/>
                <a:cs typeface="Arial" panose="020B0604020202020204" pitchFamily="34" charset="0"/>
              </a:rPr>
              <a:t>Presence of fibrotic lesions in the apex of the lung on chest radiography</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63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medical report">
            <a:extLst>
              <a:ext uri="{FF2B5EF4-FFF2-40B4-BE49-F238E27FC236}">
                <a16:creationId xmlns:a16="http://schemas.microsoft.com/office/drawing/2014/main" id="{86E3A7CD-8B39-5328-75BD-93405BE19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384300"/>
            <a:ext cx="10905066" cy="408939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35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D7492-7051-7CBC-0D60-A7C509EA0A8D}"/>
              </a:ext>
            </a:extLst>
          </p:cNvPr>
          <p:cNvSpPr>
            <a:spLocks noGrp="1"/>
          </p:cNvSpPr>
          <p:nvPr>
            <p:ph type="title"/>
          </p:nvPr>
        </p:nvSpPr>
        <p:spPr>
          <a:xfrm>
            <a:off x="1156851" y="637762"/>
            <a:ext cx="9888496" cy="900131"/>
          </a:xfrm>
        </p:spPr>
        <p:txBody>
          <a:bodyPr anchor="t">
            <a:normAutofit/>
          </a:bodyPr>
          <a:lstStyle/>
          <a:p>
            <a:r>
              <a:rPr lang="en-US" sz="3400" dirty="0">
                <a:solidFill>
                  <a:schemeClr val="bg1"/>
                </a:solidFill>
                <a:latin typeface="Arial" panose="020B0604020202020204" pitchFamily="34" charset="0"/>
                <a:cs typeface="Arial" panose="020B0604020202020204" pitchFamily="34" charset="0"/>
              </a:rPr>
              <a:t>Mycobacterium tuberculosis Infection and Disease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58B028-4178-1F77-35C0-D38AFF81D5A0}"/>
              </a:ext>
            </a:extLst>
          </p:cNvPr>
          <p:cNvSpPr>
            <a:spLocks noGrp="1"/>
          </p:cNvSpPr>
          <p:nvPr>
            <p:ph idx="1"/>
          </p:nvPr>
        </p:nvSpPr>
        <p:spPr>
          <a:xfrm>
            <a:off x="1155548" y="2217343"/>
            <a:ext cx="10777372" cy="4594938"/>
          </a:xfrm>
        </p:spPr>
        <p:txBody>
          <a:bodyPr>
            <a:normAutofit lnSpcReduction="10000"/>
          </a:bodyPr>
          <a:lstStyle/>
          <a:p>
            <a:pPr>
              <a:lnSpc>
                <a:spcPct val="150000"/>
              </a:lnSpc>
            </a:pPr>
            <a:r>
              <a:rPr lang="en-US" sz="2400" dirty="0">
                <a:latin typeface="Arial" panose="020B0604020202020204" pitchFamily="34" charset="0"/>
                <a:cs typeface="Arial" panose="020B0604020202020204" pitchFamily="34" charset="0"/>
              </a:rPr>
              <a:t>The presentation of TB disease is influenced by the degree of immunodeficiency.</a:t>
            </a:r>
          </a:p>
          <a:p>
            <a:pPr>
              <a:lnSpc>
                <a:spcPct val="150000"/>
              </a:lnSpc>
            </a:pPr>
            <a:r>
              <a:rPr lang="en-US" sz="2400" dirty="0">
                <a:latin typeface="Arial" panose="020B0604020202020204" pitchFamily="34" charset="0"/>
                <a:cs typeface="Arial" panose="020B0604020202020204" pitchFamily="34" charset="0"/>
              </a:rPr>
              <a:t>With increasing degrees of immunodeficiency, extrapulmonary (especially lymphadenitis, pleuritis, pericarditis, and meningitis) or disseminated TB are more common. </a:t>
            </a:r>
          </a:p>
          <a:p>
            <a:pPr>
              <a:lnSpc>
                <a:spcPct val="150000"/>
              </a:lnSpc>
            </a:pPr>
            <a:r>
              <a:rPr lang="en-US" sz="2400" dirty="0">
                <a:latin typeface="Arial" panose="020B0604020202020204" pitchFamily="34" charset="0"/>
                <a:cs typeface="Arial" panose="020B0604020202020204" pitchFamily="34" charset="0"/>
              </a:rPr>
              <a:t>In people with HIV who are markedly immune-suppressed, TB can be a severe systemic disease with high fevers, rapid progression, and features of sepsis.</a:t>
            </a:r>
          </a:p>
        </p:txBody>
      </p:sp>
    </p:spTree>
    <p:extLst>
      <p:ext uri="{BB962C8B-B14F-4D97-AF65-F5344CB8AC3E}">
        <p14:creationId xmlns:p14="http://schemas.microsoft.com/office/powerpoint/2010/main" val="230355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878E0-862C-172A-F188-56D58E57710A}"/>
              </a:ext>
            </a:extLst>
          </p:cNvPr>
          <p:cNvSpPr>
            <a:spLocks noGrp="1"/>
          </p:cNvSpPr>
          <p:nvPr>
            <p:ph type="title"/>
          </p:nvPr>
        </p:nvSpPr>
        <p:spPr>
          <a:xfrm>
            <a:off x="237744" y="795527"/>
            <a:ext cx="4197096" cy="2029969"/>
          </a:xfrm>
        </p:spPr>
        <p:txBody>
          <a:bodyPr anchor="t">
            <a:normAutofit/>
          </a:bodyPr>
          <a:lstStyle/>
          <a:p>
            <a:pPr marL="457200" indent="-457200">
              <a:lnSpc>
                <a:spcPct val="150000"/>
              </a:lnSpc>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Mycobacterium tuberculosis Infection and Disease</a:t>
            </a:r>
          </a:p>
        </p:txBody>
      </p:sp>
      <p:sp>
        <p:nvSpPr>
          <p:cNvPr id="21" name="Rectangle 20">
            <a:extLst>
              <a:ext uri="{FF2B5EF4-FFF2-40B4-BE49-F238E27FC236}">
                <a16:creationId xmlns:a16="http://schemas.microsoft.com/office/drawing/2014/main"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white background">
            <a:extLst>
              <a:ext uri="{FF2B5EF4-FFF2-40B4-BE49-F238E27FC236}">
                <a16:creationId xmlns:a16="http://schemas.microsoft.com/office/drawing/2014/main" id="{F4B1D680-1735-577C-0CF8-4D1DA31FA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976" y="703113"/>
            <a:ext cx="5592818" cy="2796407"/>
          </a:xfrm>
          <a:prstGeom prst="rect">
            <a:avLst/>
          </a:prstGeom>
        </p:spPr>
      </p:pic>
      <p:sp>
        <p:nvSpPr>
          <p:cNvPr id="23" name="Rectangle 22">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400612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266B0A-4032-95C5-9A6D-DCA8E3A6F0AD}"/>
              </a:ext>
            </a:extLst>
          </p:cNvPr>
          <p:cNvSpPr>
            <a:spLocks noGrp="1"/>
          </p:cNvSpPr>
          <p:nvPr>
            <p:ph idx="1"/>
          </p:nvPr>
        </p:nvSpPr>
        <p:spPr>
          <a:xfrm>
            <a:off x="5439965" y="4212709"/>
            <a:ext cx="5605390" cy="2001821"/>
          </a:xfrm>
        </p:spPr>
        <p:txBody>
          <a:bodyPr>
            <a:normAutofit/>
          </a:bodyPr>
          <a:lstStyle/>
          <a:p>
            <a:r>
              <a:rPr lang="en-US" b="1" dirty="0">
                <a:latin typeface="Arial" panose="020B0604020202020204" pitchFamily="34" charset="0"/>
                <a:cs typeface="Arial" panose="020B0604020202020204" pitchFamily="34" charset="0"/>
              </a:rPr>
              <a:t>Treatment(6-9 m HREZ).</a:t>
            </a:r>
          </a:p>
          <a:p>
            <a:r>
              <a:rPr lang="en-US" b="1" dirty="0">
                <a:latin typeface="Arial" panose="020B0604020202020204" pitchFamily="34" charset="0"/>
                <a:cs typeface="Arial" panose="020B0604020202020204" pitchFamily="34" charset="0"/>
              </a:rPr>
              <a:t>Interaction.</a:t>
            </a:r>
          </a:p>
          <a:p>
            <a:endParaRPr lang="en-US" sz="1800" dirty="0"/>
          </a:p>
        </p:txBody>
      </p:sp>
    </p:spTree>
    <p:extLst>
      <p:ext uri="{BB962C8B-B14F-4D97-AF65-F5344CB8AC3E}">
        <p14:creationId xmlns:p14="http://schemas.microsoft.com/office/powerpoint/2010/main" val="234906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05A93-2B91-5BF4-6D90-9E577411BF89}"/>
              </a:ext>
            </a:extLst>
          </p:cNvPr>
          <p:cNvSpPr>
            <a:spLocks noGrp="1"/>
          </p:cNvSpPr>
          <p:nvPr>
            <p:ph type="title"/>
          </p:nvPr>
        </p:nvSpPr>
        <p:spPr>
          <a:xfrm>
            <a:off x="1616054" y="1070149"/>
            <a:ext cx="8959893" cy="1004836"/>
          </a:xfrm>
        </p:spPr>
        <p:txBody>
          <a:bodyPr anchor="ctr">
            <a:normAutofit/>
          </a:bodyPr>
          <a:lstStyle/>
          <a:p>
            <a:pPr algn="ctr"/>
            <a:r>
              <a:rPr lang="en-US" sz="2800" dirty="0">
                <a:solidFill>
                  <a:srgbClr val="595959"/>
                </a:solidFill>
                <a:latin typeface="Arial" panose="020B0604020202020204" pitchFamily="34" charset="0"/>
                <a:cs typeface="Arial" panose="020B0604020202020204" pitchFamily="34" charset="0"/>
              </a:rPr>
              <a:t>Disseminated Mycobacterium avium Complex Disease</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E88727-E375-F9C2-5270-F90A25FC2A42}"/>
              </a:ext>
            </a:extLst>
          </p:cNvPr>
          <p:cNvSpPr>
            <a:spLocks noGrp="1"/>
          </p:cNvSpPr>
          <p:nvPr>
            <p:ph idx="1"/>
          </p:nvPr>
        </p:nvSpPr>
        <p:spPr>
          <a:xfrm>
            <a:off x="777240" y="2532887"/>
            <a:ext cx="10725176" cy="3520441"/>
          </a:xfrm>
        </p:spPr>
        <p:txBody>
          <a:bodyPr anchor="t">
            <a:normAutofit/>
          </a:bodyPr>
          <a:lstStyle/>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r>
              <a:rPr lang="en-US" sz="1600" dirty="0">
                <a:solidFill>
                  <a:schemeClr val="tx1">
                    <a:lumMod val="65000"/>
                    <a:lumOff val="35000"/>
                  </a:schemeClr>
                </a:solidFill>
                <a:latin typeface="Arial" panose="020B0604020202020204" pitchFamily="34" charset="0"/>
                <a:cs typeface="Arial" panose="020B0604020202020204" pitchFamily="34" charset="0"/>
              </a:rPr>
              <a:t>NTM:M. avium subspecies </a:t>
            </a:r>
            <a:r>
              <a:rPr lang="en-US" sz="1600" dirty="0" err="1">
                <a:solidFill>
                  <a:schemeClr val="tx1">
                    <a:lumMod val="65000"/>
                    <a:lumOff val="35000"/>
                  </a:schemeClr>
                </a:solidFill>
                <a:latin typeface="Arial" panose="020B0604020202020204" pitchFamily="34" charset="0"/>
                <a:cs typeface="Arial" panose="020B0604020202020204" pitchFamily="34" charset="0"/>
              </a:rPr>
              <a:t>hominissuis</a:t>
            </a:r>
            <a:r>
              <a:rPr lang="en-US" sz="1600" dirty="0">
                <a:solidFill>
                  <a:schemeClr val="tx1">
                    <a:lumMod val="65000"/>
                    <a:lumOff val="35000"/>
                  </a:schemeClr>
                </a:solidFill>
                <a:latin typeface="Arial" panose="020B0604020202020204" pitchFamily="34" charset="0"/>
                <a:cs typeface="Arial" panose="020B0604020202020204" pitchFamily="34" charset="0"/>
              </a:rPr>
              <a:t> and M. </a:t>
            </a:r>
            <a:r>
              <a:rPr lang="en-US" sz="1600" dirty="0" err="1">
                <a:solidFill>
                  <a:schemeClr val="tx1">
                    <a:lumMod val="65000"/>
                    <a:lumOff val="35000"/>
                  </a:schemeClr>
                </a:solidFill>
                <a:latin typeface="Arial" panose="020B0604020202020204" pitchFamily="34" charset="0"/>
                <a:cs typeface="Arial" panose="020B0604020202020204" pitchFamily="34" charset="0"/>
              </a:rPr>
              <a:t>colombiense</a:t>
            </a:r>
            <a:r>
              <a:rPr lang="en-US" sz="1600" dirty="0">
                <a:solidFill>
                  <a:schemeClr val="tx1">
                    <a:lumMod val="65000"/>
                    <a:lumOff val="35000"/>
                  </a:schemeClr>
                </a:solidFill>
                <a:latin typeface="Arial" panose="020B0604020202020204" pitchFamily="34" charset="0"/>
                <a:cs typeface="Arial" panose="020B0604020202020204" pitchFamily="34" charset="0"/>
              </a:rPr>
              <a:t> and other non-MAC species, including M. </a:t>
            </a:r>
            <a:r>
              <a:rPr lang="en-US" sz="1600" dirty="0" err="1">
                <a:solidFill>
                  <a:schemeClr val="tx1">
                    <a:lumMod val="65000"/>
                    <a:lumOff val="35000"/>
                  </a:schemeClr>
                </a:solidFill>
                <a:latin typeface="Arial" panose="020B0604020202020204" pitchFamily="34" charset="0"/>
                <a:cs typeface="Arial" panose="020B0604020202020204" pitchFamily="34" charset="0"/>
              </a:rPr>
              <a:t>genavense</a:t>
            </a:r>
            <a:r>
              <a:rPr lang="en-US" sz="1600" dirty="0">
                <a:solidFill>
                  <a:schemeClr val="tx1">
                    <a:lumMod val="65000"/>
                    <a:lumOff val="35000"/>
                  </a:schemeClr>
                </a:solidFill>
                <a:latin typeface="Arial" panose="020B0604020202020204" pitchFamily="34" charset="0"/>
                <a:cs typeface="Arial" panose="020B0604020202020204" pitchFamily="34" charset="0"/>
              </a:rPr>
              <a:t>, M. </a:t>
            </a:r>
            <a:r>
              <a:rPr lang="en-US" sz="1600" dirty="0" err="1">
                <a:solidFill>
                  <a:schemeClr val="tx1">
                    <a:lumMod val="65000"/>
                    <a:lumOff val="35000"/>
                  </a:schemeClr>
                </a:solidFill>
                <a:latin typeface="Arial" panose="020B0604020202020204" pitchFamily="34" charset="0"/>
                <a:cs typeface="Arial" panose="020B0604020202020204" pitchFamily="34" charset="0"/>
              </a:rPr>
              <a:t>kansasii</a:t>
            </a:r>
            <a:r>
              <a:rPr lang="en-US" sz="1600" dirty="0">
                <a:solidFill>
                  <a:schemeClr val="tx1">
                    <a:lumMod val="65000"/>
                    <a:lumOff val="35000"/>
                  </a:schemeClr>
                </a:solidFill>
                <a:latin typeface="Arial" panose="020B0604020202020204" pitchFamily="34" charset="0"/>
                <a:cs typeface="Arial" panose="020B0604020202020204" pitchFamily="34" charset="0"/>
              </a:rPr>
              <a:t>, M. </a:t>
            </a:r>
            <a:r>
              <a:rPr lang="en-US" sz="1600" dirty="0" err="1">
                <a:solidFill>
                  <a:schemeClr val="tx1">
                    <a:lumMod val="65000"/>
                    <a:lumOff val="35000"/>
                  </a:schemeClr>
                </a:solidFill>
                <a:latin typeface="Arial" panose="020B0604020202020204" pitchFamily="34" charset="0"/>
                <a:cs typeface="Arial" panose="020B0604020202020204" pitchFamily="34" charset="0"/>
              </a:rPr>
              <a:t>simiae</a:t>
            </a:r>
            <a:r>
              <a:rPr lang="en-US" sz="1600" dirty="0">
                <a:solidFill>
                  <a:schemeClr val="tx1">
                    <a:lumMod val="65000"/>
                    <a:lumOff val="35000"/>
                  </a:schemeClr>
                </a:solidFill>
                <a:latin typeface="Arial" panose="020B0604020202020204" pitchFamily="34" charset="0"/>
                <a:cs typeface="Arial" panose="020B0604020202020204" pitchFamily="34" charset="0"/>
              </a:rPr>
              <a:t>, M. </a:t>
            </a:r>
            <a:r>
              <a:rPr lang="en-US" sz="1600" dirty="0" err="1">
                <a:solidFill>
                  <a:schemeClr val="tx1">
                    <a:lumMod val="65000"/>
                    <a:lumOff val="35000"/>
                  </a:schemeClr>
                </a:solidFill>
                <a:latin typeface="Arial" panose="020B0604020202020204" pitchFamily="34" charset="0"/>
                <a:cs typeface="Arial" panose="020B0604020202020204" pitchFamily="34" charset="0"/>
              </a:rPr>
              <a:t>mycogenicum</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r>
              <a:rPr lang="en-US" sz="1600" dirty="0">
                <a:solidFill>
                  <a:schemeClr val="tx1">
                    <a:lumMod val="65000"/>
                    <a:lumOff val="35000"/>
                  </a:schemeClr>
                </a:solidFill>
                <a:latin typeface="Arial" panose="020B0604020202020204" pitchFamily="34" charset="0"/>
                <a:cs typeface="Arial" panose="020B0604020202020204" pitchFamily="34" charset="0"/>
              </a:rPr>
              <a:t>MAC disease typically occurs in people with HIV with CD4 T lymphocyte (CD4) cell counts &lt;50 cells/mm3.</a:t>
            </a:r>
          </a:p>
          <a:p>
            <a:pPr>
              <a:lnSpc>
                <a:spcPct val="150000"/>
              </a:lnSpc>
            </a:pPr>
            <a:r>
              <a:rPr lang="en-US" sz="1600" dirty="0">
                <a:solidFill>
                  <a:schemeClr val="tx1">
                    <a:lumMod val="65000"/>
                    <a:lumOff val="35000"/>
                  </a:schemeClr>
                </a:solidFill>
                <a:latin typeface="Arial" panose="020B0604020202020204" pitchFamily="34" charset="0"/>
                <a:cs typeface="Arial" panose="020B0604020202020204" pitchFamily="34" charset="0"/>
              </a:rPr>
              <a:t>Incidence of MAC disease among people with HIV has declined substantially in the modern ART era .</a:t>
            </a:r>
          </a:p>
          <a:p>
            <a:pPr>
              <a:lnSpc>
                <a:spcPct val="150000"/>
              </a:lnSpc>
            </a:pPr>
            <a:r>
              <a:rPr lang="en-US" sz="1600" dirty="0">
                <a:solidFill>
                  <a:schemeClr val="tx1">
                    <a:lumMod val="65000"/>
                    <a:lumOff val="35000"/>
                  </a:schemeClr>
                </a:solidFill>
                <a:latin typeface="Arial" panose="020B0604020202020204" pitchFamily="34" charset="0"/>
                <a:cs typeface="Arial" panose="020B0604020202020204" pitchFamily="34" charset="0"/>
              </a:rPr>
              <a:t>A confirmed diagnosis of disseminated MAC disease is based on compatible clinical signs and symptoms coupled with the isolation of MAC from cultures of blood, lymph fluid, bone marrow, or other normally sterile tissue or body fluids.</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80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36122-BEF2-331E-0011-EC681D74BD3E}"/>
              </a:ext>
            </a:extLst>
          </p:cNvPr>
          <p:cNvSpPr>
            <a:spLocks noGrp="1"/>
          </p:cNvSpPr>
          <p:nvPr>
            <p:ph type="title"/>
          </p:nvPr>
        </p:nvSpPr>
        <p:spPr>
          <a:xfrm>
            <a:off x="1353312" y="1070149"/>
            <a:ext cx="9683496" cy="1004836"/>
          </a:xfrm>
        </p:spPr>
        <p:txBody>
          <a:bodyPr anchor="ctr">
            <a:normAutofit fontScale="90000"/>
          </a:bodyPr>
          <a:lstStyle/>
          <a:p>
            <a:pPr marL="457200" indent="-457200">
              <a:lnSpc>
                <a:spcPct val="150000"/>
              </a:lnSpc>
              <a:buFont typeface="Wingdings" panose="05000000000000000000" pitchFamily="2" charset="2"/>
              <a:buChar char="ü"/>
            </a:pPr>
            <a:r>
              <a:rPr lang="en-US" sz="3000" dirty="0">
                <a:solidFill>
                  <a:srgbClr val="595959"/>
                </a:solidFill>
                <a:latin typeface="Arial" panose="020B0604020202020204" pitchFamily="34" charset="0"/>
                <a:cs typeface="Arial" panose="020B0604020202020204" pitchFamily="34" charset="0"/>
              </a:rPr>
              <a:t>Primary prophylaxis is not recommended for adults and adolescents who immediately initiate ART</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9B7693-7CD8-C588-474E-D5B4A4EDBF72}"/>
              </a:ext>
            </a:extLst>
          </p:cNvPr>
          <p:cNvSpPr>
            <a:spLocks noGrp="1"/>
          </p:cNvSpPr>
          <p:nvPr>
            <p:ph idx="1"/>
          </p:nvPr>
        </p:nvSpPr>
        <p:spPr>
          <a:xfrm>
            <a:off x="941832" y="2459335"/>
            <a:ext cx="10232136" cy="3511698"/>
          </a:xfrm>
        </p:spPr>
        <p:txBody>
          <a:bodyPr anchor="t">
            <a:normAutofit fontScale="85000" lnSpcReduction="10000"/>
          </a:bodyPr>
          <a:lstStyle/>
          <a:p>
            <a:pPr>
              <a:lnSpc>
                <a:spcPct val="170000"/>
              </a:lnSpc>
            </a:pPr>
            <a:r>
              <a:rPr lang="en-US" sz="1800" dirty="0">
                <a:solidFill>
                  <a:schemeClr val="tx1">
                    <a:lumMod val="65000"/>
                    <a:lumOff val="35000"/>
                  </a:schemeClr>
                </a:solidFill>
                <a:latin typeface="Arial" panose="020B0604020202020204" pitchFamily="34" charset="0"/>
                <a:cs typeface="Arial" panose="020B0604020202020204" pitchFamily="34" charset="0"/>
              </a:rPr>
              <a:t>CD4 count &lt;50 cells/mm3 AND not receiving ART or remains viremic on ART or has no options for a fully suppressive ART regimen.</a:t>
            </a:r>
          </a:p>
          <a:p>
            <a:pPr>
              <a:lnSpc>
                <a:spcPct val="150000"/>
              </a:lnSpc>
            </a:pPr>
            <a:r>
              <a:rPr lang="en-US" sz="1800" dirty="0">
                <a:solidFill>
                  <a:schemeClr val="tx1">
                    <a:lumMod val="65000"/>
                    <a:lumOff val="35000"/>
                  </a:schemeClr>
                </a:solidFill>
                <a:latin typeface="Arial" panose="020B0604020202020204" pitchFamily="34" charset="0"/>
                <a:cs typeface="Arial" panose="020B0604020202020204" pitchFamily="34" charset="0"/>
              </a:rPr>
              <a:t>Before primary prophylaxis is initiated, disseminated MAC disease should be ruled out by clinical assessment, and if appropriate, by obtaining a blood culture for MAC . If blood culture is obtained, prophylaxis should be delayed until results are available to avoid exposing patients to monotherapy and the attendant risk of drug resistance .</a:t>
            </a:r>
          </a:p>
          <a:p>
            <a:r>
              <a:rPr lang="en-US" sz="1800" dirty="0">
                <a:solidFill>
                  <a:schemeClr val="tx1">
                    <a:lumMod val="65000"/>
                    <a:lumOff val="35000"/>
                  </a:schemeClr>
                </a:solidFill>
                <a:latin typeface="Arial" panose="020B0604020202020204" pitchFamily="34" charset="0"/>
                <a:cs typeface="Arial" panose="020B0604020202020204" pitchFamily="34" charset="0"/>
              </a:rPr>
              <a:t>Preferred Therapy</a:t>
            </a:r>
          </a:p>
          <a:p>
            <a:endParaRPr lang="en-US" sz="1800" dirty="0">
              <a:solidFill>
                <a:schemeClr val="tx1">
                  <a:lumMod val="65000"/>
                  <a:lumOff val="35000"/>
                </a:schemeClr>
              </a:solidFill>
              <a:latin typeface="Arial" panose="020B0604020202020204" pitchFamily="34" charset="0"/>
              <a:cs typeface="Arial" panose="020B0604020202020204" pitchFamily="34" charset="0"/>
            </a:endParaRPr>
          </a:p>
          <a:p>
            <a:r>
              <a:rPr lang="en-US" sz="1800" dirty="0">
                <a:solidFill>
                  <a:schemeClr val="tx1">
                    <a:lumMod val="65000"/>
                    <a:lumOff val="35000"/>
                  </a:schemeClr>
                </a:solidFill>
                <a:latin typeface="Arial" panose="020B0604020202020204" pitchFamily="34" charset="0"/>
                <a:cs typeface="Arial" panose="020B0604020202020204" pitchFamily="34" charset="0"/>
              </a:rPr>
              <a:t>Azithromycin 1,200 mg PO once weekly , or</a:t>
            </a:r>
          </a:p>
          <a:p>
            <a:r>
              <a:rPr lang="en-US" sz="1800" dirty="0">
                <a:solidFill>
                  <a:schemeClr val="tx1">
                    <a:lumMod val="65000"/>
                    <a:lumOff val="35000"/>
                  </a:schemeClr>
                </a:solidFill>
                <a:latin typeface="Arial" panose="020B0604020202020204" pitchFamily="34" charset="0"/>
                <a:cs typeface="Arial" panose="020B0604020202020204" pitchFamily="34" charset="0"/>
              </a:rPr>
              <a:t>Clarithromycin 500 mg PO twice daily , or</a:t>
            </a:r>
          </a:p>
          <a:p>
            <a:r>
              <a:rPr lang="en-US" sz="1800" dirty="0">
                <a:solidFill>
                  <a:schemeClr val="tx1">
                    <a:lumMod val="65000"/>
                    <a:lumOff val="35000"/>
                  </a:schemeClr>
                </a:solidFill>
                <a:latin typeface="Arial" panose="020B0604020202020204" pitchFamily="34" charset="0"/>
                <a:cs typeface="Arial" panose="020B0604020202020204" pitchFamily="34" charset="0"/>
              </a:rPr>
              <a:t>Azithromycin 600 mg PO twice weekly .</a:t>
            </a:r>
          </a:p>
        </p:txBody>
      </p:sp>
    </p:spTree>
    <p:extLst>
      <p:ext uri="{BB962C8B-B14F-4D97-AF65-F5344CB8AC3E}">
        <p14:creationId xmlns:p14="http://schemas.microsoft.com/office/powerpoint/2010/main" val="123176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765DB4-5107-B29E-A9EB-CA670BA848D5}"/>
              </a:ext>
            </a:extLst>
          </p:cNvPr>
          <p:cNvSpPr>
            <a:spLocks noGrp="1"/>
          </p:cNvSpPr>
          <p:nvPr>
            <p:ph idx="1"/>
          </p:nvPr>
        </p:nvSpPr>
        <p:spPr>
          <a:xfrm>
            <a:off x="5687568" y="1033273"/>
            <a:ext cx="5511037" cy="2633471"/>
          </a:xfrm>
        </p:spPr>
        <p:txBody>
          <a:bodyPr anchor="t">
            <a:normAutofit/>
          </a:bodyPr>
          <a:lstStyle/>
          <a:p>
            <a:pPr>
              <a:lnSpc>
                <a:spcPct val="150000"/>
              </a:lnSpc>
            </a:pPr>
            <a:r>
              <a:rPr lang="en-US" sz="2400" dirty="0">
                <a:latin typeface="Arial" panose="020B0604020202020204" pitchFamily="34" charset="0"/>
                <a:cs typeface="Arial" panose="020B0604020202020204" pitchFamily="34" charset="0"/>
              </a:rPr>
              <a:t>Cytomegalovirus  pneumonitis.</a:t>
            </a:r>
          </a:p>
          <a:p>
            <a:pPr>
              <a:lnSpc>
                <a:spcPct val="150000"/>
              </a:lnSpc>
            </a:pPr>
            <a:r>
              <a:rPr lang="en-US" sz="2400" dirty="0">
                <a:latin typeface="Arial" panose="020B0604020202020204" pitchFamily="34" charset="0"/>
                <a:cs typeface="Arial" panose="020B0604020202020204" pitchFamily="34" charset="0"/>
              </a:rPr>
              <a:t>Cryptococcal pneumonia.</a:t>
            </a:r>
          </a:p>
          <a:p>
            <a:pPr>
              <a:lnSpc>
                <a:spcPct val="150000"/>
              </a:lnSpc>
            </a:pPr>
            <a:r>
              <a:rPr lang="en-US" sz="2400" dirty="0">
                <a:latin typeface="Arial" panose="020B0604020202020204" pitchFamily="34" charset="0"/>
                <a:cs typeface="Arial" panose="020B0604020202020204" pitchFamily="34" charset="0"/>
              </a:rPr>
              <a:t>Pulmonary toxoplasmosis.</a:t>
            </a:r>
          </a:p>
          <a:p>
            <a:pPr marL="0" indent="0">
              <a:buNone/>
            </a:pPr>
            <a:endParaRPr lang="en-US" sz="2200" dirty="0"/>
          </a:p>
        </p:txBody>
      </p:sp>
    </p:spTree>
    <p:extLst>
      <p:ext uri="{BB962C8B-B14F-4D97-AF65-F5344CB8AC3E}">
        <p14:creationId xmlns:p14="http://schemas.microsoft.com/office/powerpoint/2010/main" val="352549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A854-F971-7F7A-65DA-D282EDAEC2CC}"/>
              </a:ext>
            </a:extLst>
          </p:cNvPr>
          <p:cNvSpPr>
            <a:spLocks noGrp="1"/>
          </p:cNvSpPr>
          <p:nvPr>
            <p:ph type="title"/>
          </p:nvPr>
        </p:nvSpPr>
        <p:spPr>
          <a:xfrm>
            <a:off x="6417733" y="490537"/>
            <a:ext cx="5291663" cy="1628775"/>
          </a:xfrm>
        </p:spPr>
        <p:txBody>
          <a:bodyPr anchor="b">
            <a:normAutofit/>
          </a:bodyPr>
          <a:lstStyle/>
          <a:p>
            <a:r>
              <a:rPr lang="en-US" sz="4000" dirty="0">
                <a:latin typeface="Arial" panose="020B0604020202020204" pitchFamily="34" charset="0"/>
                <a:cs typeface="Arial" panose="020B0604020202020204" pitchFamily="34" charset="0"/>
              </a:rPr>
              <a:t>Pulmonary neoplasms in HIV patients:</a:t>
            </a:r>
          </a:p>
        </p:txBody>
      </p:sp>
      <p:pic>
        <p:nvPicPr>
          <p:cNvPr id="5" name="Picture 4" descr="A close-up of a ct scan">
            <a:extLst>
              <a:ext uri="{FF2B5EF4-FFF2-40B4-BE49-F238E27FC236}">
                <a16:creationId xmlns:a16="http://schemas.microsoft.com/office/drawing/2014/main" id="{B4951D1F-1AD3-B255-2504-C63879798F19}"/>
              </a:ext>
            </a:extLst>
          </p:cNvPr>
          <p:cNvPicPr>
            <a:picLocks noChangeAspect="1"/>
          </p:cNvPicPr>
          <p:nvPr/>
        </p:nvPicPr>
        <p:blipFill>
          <a:blip r:embed="rId2">
            <a:extLst>
              <a:ext uri="{28A0092B-C50C-407E-A947-70E740481C1C}">
                <a14:useLocalDpi xmlns:a14="http://schemas.microsoft.com/office/drawing/2010/main" val="0"/>
              </a:ext>
            </a:extLst>
          </a:blip>
          <a:srcRect l="8907" r="33525" b="1"/>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9B142485-ECB7-F2EF-786A-6DB5922A6839}"/>
              </a:ext>
            </a:extLst>
          </p:cNvPr>
          <p:cNvSpPr>
            <a:spLocks noGrp="1"/>
          </p:cNvSpPr>
          <p:nvPr>
            <p:ph idx="1"/>
          </p:nvPr>
        </p:nvSpPr>
        <p:spPr>
          <a:xfrm>
            <a:off x="6096001" y="2231136"/>
            <a:ext cx="6095999" cy="4361688"/>
          </a:xfrm>
        </p:spPr>
        <p:txBody>
          <a:bodyPr>
            <a:normAutofit/>
          </a:bodyPr>
          <a:lstStyle/>
          <a:p>
            <a:pPr>
              <a:lnSpc>
                <a:spcPct val="150000"/>
              </a:lnSpc>
            </a:pPr>
            <a:r>
              <a:rPr lang="en-US" sz="1800" b="1" dirty="0"/>
              <a:t>Pulmonary KS </a:t>
            </a:r>
            <a:r>
              <a:rPr lang="fa-IR" sz="1800" dirty="0"/>
              <a:t>:</a:t>
            </a:r>
            <a:r>
              <a:rPr lang="en-US" sz="1800" dirty="0"/>
              <a:t>Cutaneous or mucosal disease+ peribronchovascular(flame shaped) distribution of infiltration +/- pulmonary effusions +direct visualization of characteristic purplish plaques on bronchoscopy.</a:t>
            </a:r>
          </a:p>
          <a:p>
            <a:pPr marL="0" indent="0">
              <a:lnSpc>
                <a:spcPct val="150000"/>
              </a:lnSpc>
              <a:buNone/>
            </a:pPr>
            <a:r>
              <a:rPr lang="en-US" sz="1800" dirty="0"/>
              <a:t>    Treatment: ART+/-liposomal doxorubicin</a:t>
            </a:r>
          </a:p>
        </p:txBody>
      </p:sp>
    </p:spTree>
    <p:extLst>
      <p:ext uri="{BB962C8B-B14F-4D97-AF65-F5344CB8AC3E}">
        <p14:creationId xmlns:p14="http://schemas.microsoft.com/office/powerpoint/2010/main" val="394013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59DD-528B-4C61-E50E-85A0D769948E}"/>
              </a:ext>
            </a:extLst>
          </p:cNvPr>
          <p:cNvSpPr>
            <a:spLocks noGrp="1"/>
          </p:cNvSpPr>
          <p:nvPr>
            <p:ph type="title"/>
          </p:nvPr>
        </p:nvSpPr>
        <p:spPr/>
        <p:txBody>
          <a:bodyPr/>
          <a:lstStyle/>
          <a:p>
            <a:r>
              <a:rPr lang="en-US" dirty="0"/>
              <a:t>Pulmonary neoplasms in HIV patients</a:t>
            </a:r>
          </a:p>
        </p:txBody>
      </p:sp>
      <p:graphicFrame>
        <p:nvGraphicFramePr>
          <p:cNvPr id="5" name="Content Placeholder 2">
            <a:extLst>
              <a:ext uri="{FF2B5EF4-FFF2-40B4-BE49-F238E27FC236}">
                <a16:creationId xmlns:a16="http://schemas.microsoft.com/office/drawing/2014/main" id="{ECA3D6ED-0B43-CBFA-F827-AD02F1835EF5}"/>
              </a:ext>
            </a:extLst>
          </p:cNvPr>
          <p:cNvGraphicFramePr>
            <a:graphicFrameLocks noGrp="1"/>
          </p:cNvGraphicFramePr>
          <p:nvPr>
            <p:ph idx="1"/>
            <p:extLst>
              <p:ext uri="{D42A27DB-BD31-4B8C-83A1-F6EECF244321}">
                <p14:modId xmlns:p14="http://schemas.microsoft.com/office/powerpoint/2010/main" val="15092010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13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E8AF924-0007-2295-CEE3-E3FDC4BB40CF}"/>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Pulmonary hypertension</a:t>
            </a:r>
          </a:p>
        </p:txBody>
      </p:sp>
      <p:sp>
        <p:nvSpPr>
          <p:cNvPr id="3" name="Content Placeholder 2">
            <a:extLst>
              <a:ext uri="{FF2B5EF4-FFF2-40B4-BE49-F238E27FC236}">
                <a16:creationId xmlns:a16="http://schemas.microsoft.com/office/drawing/2014/main" id="{C3A7FBB6-5D3F-C405-D602-F96DE5BA6DE2}"/>
              </a:ext>
            </a:extLst>
          </p:cNvPr>
          <p:cNvSpPr>
            <a:spLocks noGrp="1"/>
          </p:cNvSpPr>
          <p:nvPr>
            <p:ph idx="1"/>
          </p:nvPr>
        </p:nvSpPr>
        <p:spPr>
          <a:xfrm>
            <a:off x="219456" y="2347414"/>
            <a:ext cx="11859768" cy="4364282"/>
          </a:xfrm>
        </p:spPr>
        <p:txBody>
          <a:bodyPr>
            <a:normAutofit fontScale="77500" lnSpcReduction="20000"/>
          </a:bodyPr>
          <a:lstStyle/>
          <a:p>
            <a:pPr>
              <a:lnSpc>
                <a:spcPct val="150000"/>
              </a:lnSpc>
            </a:pPr>
            <a:r>
              <a:rPr lang="en-US" sz="2000" dirty="0"/>
              <a:t>HIV infection is a risk factor for the development of pulmonary hypertension.(5.6%-13%)</a:t>
            </a:r>
          </a:p>
          <a:p>
            <a:pPr>
              <a:lnSpc>
                <a:spcPct val="150000"/>
              </a:lnSpc>
            </a:pPr>
            <a:r>
              <a:rPr lang="en-US" sz="2000" dirty="0"/>
              <a:t>It occurs at all stages of HIV disease, with variable CD4 cell counts and HIV RNA levels at the time of presentation.</a:t>
            </a:r>
          </a:p>
          <a:p>
            <a:pPr>
              <a:lnSpc>
                <a:spcPct val="150000"/>
              </a:lnSpc>
            </a:pPr>
            <a:r>
              <a:rPr lang="en-US" sz="2000" dirty="0"/>
              <a:t>Symptom :exertional dyspnea; cough, fatigue, and chest pain may also be present.</a:t>
            </a:r>
          </a:p>
          <a:p>
            <a:pPr>
              <a:lnSpc>
                <a:spcPct val="150000"/>
              </a:lnSpc>
            </a:pPr>
            <a:r>
              <a:rPr lang="en-US" sz="2000" dirty="0"/>
              <a:t> Echocardiography: shows evidence of right atrial hypertrophy and elevated pulmonary pressures; this is then confirmed with right heart catheterization.</a:t>
            </a:r>
          </a:p>
          <a:p>
            <a:pPr>
              <a:lnSpc>
                <a:spcPct val="150000"/>
              </a:lnSpc>
            </a:pPr>
            <a:r>
              <a:rPr lang="en-US" sz="2000" dirty="0"/>
              <a:t>Treatment: Prostaglandin agonists ( </a:t>
            </a:r>
            <a:r>
              <a:rPr lang="en-US" sz="2000" dirty="0" err="1"/>
              <a:t>epoprostenol</a:t>
            </a:r>
            <a:r>
              <a:rPr lang="en-US" sz="2000" dirty="0"/>
              <a:t>), endothelin receptor antagonists (</a:t>
            </a:r>
            <a:r>
              <a:rPr lang="en-US" sz="2000" dirty="0" err="1"/>
              <a:t>bosentan</a:t>
            </a:r>
            <a:r>
              <a:rPr lang="en-US" sz="2000" dirty="0"/>
              <a:t>, </a:t>
            </a:r>
            <a:r>
              <a:rPr lang="en-US" sz="2000" dirty="0" err="1"/>
              <a:t>ambrisentan</a:t>
            </a:r>
            <a:r>
              <a:rPr lang="en-US" sz="2000" dirty="0"/>
              <a:t>), diuretics, and anticoagulation . sildenafil may also have a role, but clinicians should be cautious about drug interactions with some antiretroviral agents.</a:t>
            </a:r>
          </a:p>
          <a:p>
            <a:pPr>
              <a:lnSpc>
                <a:spcPct val="150000"/>
              </a:lnSpc>
            </a:pPr>
            <a:r>
              <a:rPr lang="en-US" sz="2000" dirty="0"/>
              <a:t>Studies have not consistently shown a beneficial response to ART.</a:t>
            </a:r>
          </a:p>
        </p:txBody>
      </p:sp>
    </p:spTree>
    <p:extLst>
      <p:ext uri="{BB962C8B-B14F-4D97-AF65-F5344CB8AC3E}">
        <p14:creationId xmlns:p14="http://schemas.microsoft.com/office/powerpoint/2010/main" val="402077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095C1F4-AE7F-44E4-8693-40D3D68311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734DDD3-F723-4DD3-8ABE-EC0B2AC87D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53" name="Straight Connector 52">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13951C1-9969-553A-28A5-1F0CAD267CC1}"/>
              </a:ext>
            </a:extLst>
          </p:cNvPr>
          <p:cNvSpPr>
            <a:spLocks noGrp="1"/>
          </p:cNvSpPr>
          <p:nvPr>
            <p:ph type="title"/>
          </p:nvPr>
        </p:nvSpPr>
        <p:spPr>
          <a:xfrm>
            <a:off x="1524000" y="1584683"/>
            <a:ext cx="9144000" cy="2551829"/>
          </a:xfrm>
        </p:spPr>
        <p:txBody>
          <a:bodyPr vert="horz" lIns="91440" tIns="45720" rIns="91440" bIns="45720" rtlCol="0" anchor="ctr">
            <a:normAutofit fontScale="90000"/>
          </a:bodyPr>
          <a:lstStyle/>
          <a:p>
            <a:pPr>
              <a:lnSpc>
                <a:spcPct val="150000"/>
              </a:lnSpc>
            </a:pPr>
            <a:r>
              <a:rPr lang="en-US" sz="2600" kern="1200" dirty="0">
                <a:solidFill>
                  <a:schemeClr val="tx1"/>
                </a:solidFill>
                <a:latin typeface="+mj-lt"/>
                <a:ea typeface="+mj-ea"/>
                <a:cs typeface="+mj-cs"/>
              </a:rPr>
              <a:t>HIV infection increases the risk of </a:t>
            </a:r>
            <a:r>
              <a:rPr lang="en-US" sz="2600" b="1" u="sng" kern="1200" dirty="0">
                <a:solidFill>
                  <a:schemeClr val="tx1"/>
                </a:solidFill>
                <a:latin typeface="+mj-lt"/>
                <a:ea typeface="+mj-ea"/>
                <a:cs typeface="+mj-cs"/>
              </a:rPr>
              <a:t>infectious</a:t>
            </a:r>
            <a:r>
              <a:rPr lang="en-US" sz="2600" kern="1200" dirty="0">
                <a:solidFill>
                  <a:schemeClr val="tx1"/>
                </a:solidFill>
                <a:latin typeface="+mj-lt"/>
                <a:ea typeface="+mj-ea"/>
                <a:cs typeface="+mj-cs"/>
              </a:rPr>
              <a:t> and </a:t>
            </a:r>
            <a:r>
              <a:rPr lang="en-US" sz="2600" b="1" u="sng" kern="1200" dirty="0">
                <a:solidFill>
                  <a:schemeClr val="tx1"/>
                </a:solidFill>
                <a:latin typeface="+mj-lt"/>
                <a:ea typeface="+mj-ea"/>
                <a:cs typeface="+mj-cs"/>
              </a:rPr>
              <a:t>noninfectious </a:t>
            </a:r>
            <a:r>
              <a:rPr lang="en-US" sz="2600" kern="1200" dirty="0">
                <a:solidFill>
                  <a:schemeClr val="tx1"/>
                </a:solidFill>
                <a:latin typeface="+mj-lt"/>
                <a:ea typeface="+mj-ea"/>
                <a:cs typeface="+mj-cs"/>
              </a:rPr>
              <a:t>respiratory diseases, and these diseases are often the sentinel event that brings a person with previously undiagnosed HIV infection to medical attention. </a:t>
            </a: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Tree>
    <p:extLst>
      <p:ext uri="{BB962C8B-B14F-4D97-AF65-F5344CB8AC3E}">
        <p14:creationId xmlns:p14="http://schemas.microsoft.com/office/powerpoint/2010/main" val="5387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0B123-6F0A-A36A-0AB4-90CBFE65CEF2}"/>
              </a:ext>
            </a:extLst>
          </p:cNvPr>
          <p:cNvSpPr>
            <a:spLocks noGrp="1"/>
          </p:cNvSpPr>
          <p:nvPr>
            <p:ph type="title"/>
          </p:nvPr>
        </p:nvSpPr>
        <p:spPr>
          <a:xfrm>
            <a:off x="1285240" y="1050595"/>
            <a:ext cx="8074815" cy="950249"/>
          </a:xfrm>
        </p:spPr>
        <p:txBody>
          <a:bodyPr anchor="ctr">
            <a:normAutofit/>
          </a:bodyPr>
          <a:lstStyle/>
          <a:p>
            <a:pPr marL="457200" indent="-457200" algn="ctr">
              <a:buFont typeface="Courier New" panose="02070309020205020404" pitchFamily="49" charset="0"/>
              <a:buChar char="o"/>
            </a:pPr>
            <a:r>
              <a:rPr lang="en-US" sz="3200" dirty="0">
                <a:latin typeface="Arial" panose="020B0604020202020204" pitchFamily="34" charset="0"/>
                <a:cs typeface="Arial" panose="020B0604020202020204" pitchFamily="34" charset="0"/>
              </a:rPr>
              <a:t>Abacavir</a:t>
            </a:r>
          </a:p>
        </p:txBody>
      </p:sp>
      <p:sp>
        <p:nvSpPr>
          <p:cNvPr id="3" name="Content Placeholder 2">
            <a:extLst>
              <a:ext uri="{FF2B5EF4-FFF2-40B4-BE49-F238E27FC236}">
                <a16:creationId xmlns:a16="http://schemas.microsoft.com/office/drawing/2014/main" id="{A24492E0-2925-6FEA-3B77-91011DCFB57E}"/>
              </a:ext>
            </a:extLst>
          </p:cNvPr>
          <p:cNvSpPr>
            <a:spLocks noGrp="1"/>
          </p:cNvSpPr>
          <p:nvPr>
            <p:ph idx="1"/>
          </p:nvPr>
        </p:nvSpPr>
        <p:spPr>
          <a:xfrm>
            <a:off x="1285240" y="2322577"/>
            <a:ext cx="8074815" cy="3447288"/>
          </a:xfrm>
        </p:spPr>
        <p:txBody>
          <a:bodyPr anchor="t">
            <a:normAutofit fontScale="92500" lnSpcReduction="20000"/>
          </a:bodyPr>
          <a:lstStyle/>
          <a:p>
            <a:pPr marL="0" indent="0">
              <a:lnSpc>
                <a:spcPct val="150000"/>
              </a:lnSpc>
              <a:buNone/>
            </a:pPr>
            <a:r>
              <a:rPr lang="en-US" sz="2200" dirty="0">
                <a:latin typeface="Arial" panose="020B0604020202020204" pitchFamily="34" charset="0"/>
                <a:cs typeface="Arial" panose="020B0604020202020204" pitchFamily="34" charset="0"/>
              </a:rPr>
              <a:t> 1 to 6 weeks of starting the drug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cough and dyspnea may occur, along with fever, rash, fatigue, malaise, gastrointestinal symptoms, and arthralgias.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Symptoms generally resolve slowly after cessation of the drug. rechallenge can lead to an immediate and life-threatening recurrence Because abacavir hypersensitivity can mimic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 strong association is seen between the presence of the human leukocyte antigen (HLA)-B 5701</a:t>
            </a:r>
          </a:p>
        </p:txBody>
      </p:sp>
    </p:spTree>
    <p:extLst>
      <p:ext uri="{BB962C8B-B14F-4D97-AF65-F5344CB8AC3E}">
        <p14:creationId xmlns:p14="http://schemas.microsoft.com/office/powerpoint/2010/main" val="394627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8F6E8B-15ED-43C7-94BA-91549A651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1D4F585-9CB6-4B13-81DF-D743B5566856}"/>
              </a:ext>
            </a:extLst>
          </p:cNvPr>
          <p:cNvSpPr>
            <a:spLocks noGrp="1"/>
          </p:cNvSpPr>
          <p:nvPr>
            <p:ph type="title"/>
          </p:nvPr>
        </p:nvSpPr>
        <p:spPr>
          <a:xfrm>
            <a:off x="970659" y="1536192"/>
            <a:ext cx="5475861" cy="4517136"/>
          </a:xfrm>
        </p:spPr>
        <p:txBody>
          <a:bodyPr vert="horz" lIns="91440" tIns="45720" rIns="91440" bIns="45720" rtlCol="0" anchor="t">
            <a:normAutofit fontScale="90000"/>
          </a:bodyPr>
          <a:lstStyle/>
          <a:p>
            <a:pPr marL="342900" indent="-342900">
              <a:lnSpc>
                <a:spcPct val="150000"/>
              </a:lnSpc>
            </a:pPr>
            <a:r>
              <a:rPr lang="en-US" sz="2400" dirty="0">
                <a:latin typeface="Arial" panose="020B0604020202020204" pitchFamily="34" charset="0"/>
                <a:cs typeface="Arial" panose="020B0604020202020204" pitchFamily="34" charset="0"/>
              </a:rPr>
              <a:t>A 35 years old man.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Smoker +, IDU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He was hospitalized with fever, chills, weakness and dyspnea started 4days before.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PH/EX: Decrease in sound in the right lung.</a:t>
            </a:r>
            <a:r>
              <a:rPr lang="en-US" sz="1800" dirty="0"/>
              <a:t/>
            </a:r>
            <a:br>
              <a:rPr lang="en-US" sz="1800" dirty="0"/>
            </a:br>
            <a:r>
              <a:rPr lang="en-US" sz="1800" dirty="0"/>
              <a:t/>
            </a:r>
            <a:br>
              <a:rPr lang="en-US" sz="1800" dirty="0"/>
            </a:br>
            <a:r>
              <a:rPr lang="en-US" sz="1800" dirty="0"/>
              <a:t/>
            </a:r>
            <a:br>
              <a:rPr lang="en-US" sz="1800" dirty="0"/>
            </a:br>
            <a:endParaRPr lang="en-US" sz="1800" dirty="0"/>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x-ray of a lung&#10;&#10;AI-generated content may be incorrect.">
            <a:extLst>
              <a:ext uri="{FF2B5EF4-FFF2-40B4-BE49-F238E27FC236}">
                <a16:creationId xmlns:a16="http://schemas.microsoft.com/office/drawing/2014/main" id="{C454BA0E-707E-4BC7-A9AB-E08FABD14A16}"/>
              </a:ext>
            </a:extLst>
          </p:cNvPr>
          <p:cNvPicPr>
            <a:picLocks noChangeAspect="1"/>
          </p:cNvPicPr>
          <p:nvPr/>
        </p:nvPicPr>
        <p:blipFill>
          <a:blip r:embed="rId2"/>
          <a:stretch>
            <a:fillRect/>
          </a:stretch>
        </p:blipFill>
        <p:spPr>
          <a:xfrm>
            <a:off x="7608608" y="471748"/>
            <a:ext cx="3335956" cy="2552007"/>
          </a:xfrm>
          <a:prstGeom prst="rect">
            <a:avLst/>
          </a:prstGeom>
        </p:spPr>
      </p:pic>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ct scan&#10;&#10;AI-generated content may be incorrect.">
            <a:extLst>
              <a:ext uri="{FF2B5EF4-FFF2-40B4-BE49-F238E27FC236}">
                <a16:creationId xmlns:a16="http://schemas.microsoft.com/office/drawing/2014/main" id="{04E065D3-5AA3-4BA3-82F4-9B50AA8E896C}"/>
              </a:ext>
            </a:extLst>
          </p:cNvPr>
          <p:cNvPicPr>
            <a:picLocks noChangeAspect="1"/>
          </p:cNvPicPr>
          <p:nvPr/>
        </p:nvPicPr>
        <p:blipFill>
          <a:blip r:embed="rId3"/>
          <a:stretch>
            <a:fillRect/>
          </a:stretch>
        </p:blipFill>
        <p:spPr>
          <a:xfrm>
            <a:off x="7364971" y="3676230"/>
            <a:ext cx="3823231" cy="2552007"/>
          </a:xfrm>
          <a:prstGeom prst="rect">
            <a:avLst/>
          </a:prstGeom>
        </p:spPr>
      </p:pic>
    </p:spTree>
    <p:extLst>
      <p:ext uri="{BB962C8B-B14F-4D97-AF65-F5344CB8AC3E}">
        <p14:creationId xmlns:p14="http://schemas.microsoft.com/office/powerpoint/2010/main" val="120660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6A016-501A-452D-A45D-4EBEB4D2E26A}"/>
              </a:ext>
            </a:extLst>
          </p:cNvPr>
          <p:cNvSpPr>
            <a:spLocks noGrp="1"/>
          </p:cNvSpPr>
          <p:nvPr>
            <p:ph type="title"/>
          </p:nvPr>
        </p:nvSpPr>
        <p:spPr>
          <a:xfrm>
            <a:off x="808638" y="386930"/>
            <a:ext cx="9236700" cy="1188950"/>
          </a:xfrm>
        </p:spPr>
        <p:txBody>
          <a:bodyPr anchor="b">
            <a:normAutofit/>
          </a:bodyPr>
          <a:lstStyle/>
          <a:p>
            <a:r>
              <a:rPr lang="en-US" sz="5400" b="1">
                <a:latin typeface="Arial" panose="020B0604020202020204" pitchFamily="34" charset="0"/>
                <a:cs typeface="Arial" panose="020B0604020202020204" pitchFamily="34" charset="0"/>
              </a:rPr>
              <a:t>PMH</a:t>
            </a:r>
            <a:endParaRPr lang="fa-IR" sz="5400" b="1">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DD4D07-1EED-4F87-AB86-2B7242FCCEB7}"/>
              </a:ext>
            </a:extLst>
          </p:cNvPr>
          <p:cNvSpPr>
            <a:spLocks noGrp="1"/>
          </p:cNvSpPr>
          <p:nvPr>
            <p:ph idx="1"/>
          </p:nvPr>
        </p:nvSpPr>
        <p:spPr>
          <a:xfrm>
            <a:off x="793660" y="2852928"/>
            <a:ext cx="10143668" cy="3497996"/>
          </a:xfrm>
        </p:spPr>
        <p:txBody>
          <a:bodyPr anchor="ctr">
            <a:normAutofit fontScale="92500" lnSpcReduction="10000"/>
          </a:bodyPr>
          <a:lstStyle/>
          <a:p>
            <a:pPr rtl="0">
              <a:buFont typeface="Arial" panose="020B0604020202020204" pitchFamily="34" charset="0"/>
              <a:buChar char="•"/>
            </a:pPr>
            <a:r>
              <a:rPr lang="en-US" sz="2400" dirty="0">
                <a:latin typeface="Arial" panose="020B0604020202020204" pitchFamily="34" charset="0"/>
                <a:cs typeface="Arial" panose="020B0604020202020204" pitchFamily="34" charset="0"/>
              </a:rPr>
              <a:t>Three months ago, the patient developed cough, sputum, and dyspnea, and in the examinations, he had oral candidiasis, generalized lymphadenopathy, and splenomegaly</a:t>
            </a:r>
          </a:p>
          <a:p>
            <a:pPr rtl="0">
              <a:buFont typeface="Arial" panose="020B0604020202020204" pitchFamily="34" charset="0"/>
              <a:buChar char="•"/>
            </a:pPr>
            <a:r>
              <a:rPr lang="en-US" sz="2400" dirty="0">
                <a:latin typeface="Arial" panose="020B0604020202020204" pitchFamily="34" charset="0"/>
                <a:cs typeface="Arial" panose="020B0604020202020204" pitchFamily="34" charset="0"/>
              </a:rPr>
              <a:t>  In the CT scan of the lungs, he had a tree-in-bud appearance. </a:t>
            </a:r>
          </a:p>
          <a:p>
            <a:pPr rtl="0">
              <a:buFont typeface="Arial" panose="020B0604020202020204" pitchFamily="34" charset="0"/>
              <a:buChar char="•"/>
            </a:pPr>
            <a:r>
              <a:rPr lang="en-US" sz="2400" dirty="0">
                <a:latin typeface="Arial" panose="020B0604020202020204" pitchFamily="34" charset="0"/>
                <a:cs typeface="Arial" panose="020B0604020202020204" pitchFamily="34" charset="0"/>
              </a:rPr>
              <a:t>Multiple lymph nodes with a necrotic and sometimes conglomerated appearance in the, Porta hepatis, Para pancreatic and para-aorta have been found in the CT scan of the abdomen</a:t>
            </a:r>
          </a:p>
          <a:p>
            <a:pPr rtl="0">
              <a:buFont typeface="Arial" panose="020B0604020202020204" pitchFamily="34" charset="0"/>
              <a:buChar char="•"/>
            </a:pPr>
            <a:r>
              <a:rPr lang="en-US" sz="2400" dirty="0">
                <a:latin typeface="Arial" panose="020B0604020202020204" pitchFamily="34" charset="0"/>
                <a:cs typeface="Arial" panose="020B0604020202020204" pitchFamily="34" charset="0"/>
              </a:rPr>
              <a:t>The HIV test will be checked which is reported to be HIV-positive .</a:t>
            </a:r>
          </a:p>
          <a:p>
            <a:pPr rtl="0">
              <a:buFont typeface="Arial" panose="020B0604020202020204" pitchFamily="34" charset="0"/>
              <a:buChar char="•"/>
            </a:pPr>
            <a:r>
              <a:rPr lang="en-US" sz="2400" dirty="0">
                <a:latin typeface="Arial" panose="020B0604020202020204" pitchFamily="34" charset="0"/>
                <a:cs typeface="Arial" panose="020B0604020202020204" pitchFamily="34" charset="0"/>
              </a:rPr>
              <a:t>Anti-tuberculosis was started.</a:t>
            </a:r>
          </a:p>
          <a:p>
            <a:pPr rtl="0">
              <a:buFont typeface="Arial" panose="020B0604020202020204" pitchFamily="34" charset="0"/>
              <a:buChar char="•"/>
            </a:pPr>
            <a:r>
              <a:rPr lang="en-US" sz="2400" dirty="0">
                <a:latin typeface="Arial" panose="020B0604020202020204" pitchFamily="34" charset="0"/>
                <a:cs typeface="Arial" panose="020B0604020202020204" pitchFamily="34" charset="0"/>
              </a:rPr>
              <a:t>sputum smear for acid fast bacillus=Negative</a:t>
            </a:r>
            <a:endParaRPr lang="fa-IR" sz="24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733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555EF-C448-4530-B127-BCA098FA4C4F}"/>
              </a:ext>
            </a:extLst>
          </p:cNvPr>
          <p:cNvSpPr>
            <a:spLocks noGrp="1"/>
          </p:cNvSpPr>
          <p:nvPr>
            <p:ph type="title"/>
          </p:nvPr>
        </p:nvSpPr>
        <p:spPr>
          <a:xfrm>
            <a:off x="808638" y="386930"/>
            <a:ext cx="9236700" cy="1188950"/>
          </a:xfrm>
        </p:spPr>
        <p:txBody>
          <a:bodyPr anchor="b">
            <a:normAutofit/>
          </a:bodyPr>
          <a:lstStyle/>
          <a:p>
            <a:r>
              <a:rPr lang="en-US" sz="5400" b="1">
                <a:latin typeface="Arial" panose="020B0604020202020204" pitchFamily="34" charset="0"/>
                <a:cs typeface="Arial" panose="020B0604020202020204" pitchFamily="34" charset="0"/>
              </a:rPr>
              <a:t>Lab test</a:t>
            </a:r>
            <a:endParaRPr lang="fa-IR" sz="5400" b="1">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94EF0-ED43-4A58-9BBE-4647C2B1831A}"/>
              </a:ext>
            </a:extLst>
          </p:cNvPr>
          <p:cNvSpPr>
            <a:spLocks noGrp="1"/>
          </p:cNvSpPr>
          <p:nvPr>
            <p:ph idx="1"/>
          </p:nvPr>
        </p:nvSpPr>
        <p:spPr>
          <a:xfrm>
            <a:off x="793660" y="2599509"/>
            <a:ext cx="10143668" cy="3435531"/>
          </a:xfrm>
        </p:spPr>
        <p:txBody>
          <a:bodyPr anchor="ctr">
            <a:normAutofit/>
          </a:bodyPr>
          <a:lstStyle/>
          <a:p>
            <a:pPr marL="0" indent="0">
              <a:buNone/>
            </a:pPr>
            <a:r>
              <a:rPr lang="en-US" sz="2200" b="1">
                <a:latin typeface="Arial" panose="020B0604020202020204" pitchFamily="34" charset="0"/>
                <a:cs typeface="Arial" panose="020B0604020202020204" pitchFamily="34" charset="0"/>
              </a:rPr>
              <a:t>Wbc=3100</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HB=7</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plt=100000</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cr=0/7</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Esr=43</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Crp=150</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Ast=52</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Alt=20</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Alkp=371</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CD4=16</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PPD=0</a:t>
            </a:r>
          </a:p>
        </p:txBody>
      </p:sp>
    </p:spTree>
    <p:extLst>
      <p:ext uri="{BB962C8B-B14F-4D97-AF65-F5344CB8AC3E}">
        <p14:creationId xmlns:p14="http://schemas.microsoft.com/office/powerpoint/2010/main" val="166417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6A77-94CD-41DE-958F-719475A08D6E}"/>
              </a:ext>
            </a:extLst>
          </p:cNvPr>
          <p:cNvSpPr>
            <a:spLocks noGrp="1"/>
          </p:cNvSpPr>
          <p:nvPr>
            <p:ph type="title"/>
          </p:nvPr>
        </p:nvSpPr>
        <p:spPr/>
        <p:txBody>
          <a:bodyPr>
            <a:normAutofit/>
          </a:bodyPr>
          <a:lstStyle/>
          <a:p>
            <a:pPr algn="ctr"/>
            <a:r>
              <a:rPr lang="en-US" sz="2800" b="1" dirty="0">
                <a:solidFill>
                  <a:schemeClr val="tx1"/>
                </a:solidFill>
                <a:latin typeface="Arial" panose="020B0604020202020204" pitchFamily="34" charset="0"/>
                <a:cs typeface="Arial" panose="020B0604020202020204" pitchFamily="34" charset="0"/>
              </a:rPr>
              <a:t>Pleural fluid analysis</a:t>
            </a:r>
            <a:endParaRPr lang="fa-IR" sz="2800" b="1" dirty="0">
              <a:solidFill>
                <a:schemeClr val="tx1"/>
              </a:solidFill>
              <a:latin typeface="Arial" panose="020B0604020202020204" pitchFamily="34" charset="0"/>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4DE0A906-BBCD-944F-70A1-49C9B93B8063}"/>
              </a:ext>
            </a:extLst>
          </p:cNvPr>
          <p:cNvGraphicFramePr>
            <a:graphicFrameLocks noGrp="1"/>
          </p:cNvGraphicFramePr>
          <p:nvPr>
            <p:ph idx="1"/>
          </p:nvPr>
        </p:nvGraphicFramePr>
        <p:xfrm>
          <a:off x="371061" y="1630017"/>
          <a:ext cx="8902941" cy="4770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E5B9723E-B094-9098-94B3-255E76B725A5}"/>
              </a:ext>
            </a:extLst>
          </p:cNvPr>
          <p:cNvSpPr/>
          <p:nvPr/>
        </p:nvSpPr>
        <p:spPr>
          <a:xfrm>
            <a:off x="6729983" y="1610777"/>
            <a:ext cx="4937761" cy="210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latin typeface="Arial" panose="020B0604020202020204" pitchFamily="34" charset="0"/>
                <a:cs typeface="Arial" panose="020B0604020202020204" pitchFamily="34" charset="0"/>
              </a:rPr>
              <a:t>SMEAR FOR AFB=POSITIVE</a:t>
            </a:r>
          </a:p>
          <a:p>
            <a:pPr algn="ctr"/>
            <a:r>
              <a:rPr lang="en-US" sz="2400" b="1" dirty="0">
                <a:solidFill>
                  <a:schemeClr val="tx1"/>
                </a:solidFill>
                <a:latin typeface="Arial" panose="020B0604020202020204" pitchFamily="34" charset="0"/>
                <a:cs typeface="Arial" panose="020B0604020202020204" pitchFamily="34" charset="0"/>
              </a:rPr>
              <a:t>GeneXpert=Negative</a:t>
            </a:r>
            <a:endParaRPr lang="fa-IR"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431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CDBA4B-59FB-4E1D-900C-DFB2ECEFF8EB}"/>
              </a:ext>
            </a:extLst>
          </p:cNvPr>
          <p:cNvSpPr>
            <a:spLocks noGrp="1"/>
          </p:cNvSpPr>
          <p:nvPr>
            <p:ph type="title"/>
          </p:nvPr>
        </p:nvSpPr>
        <p:spPr>
          <a:xfrm>
            <a:off x="677334" y="1842052"/>
            <a:ext cx="8596668" cy="3061252"/>
          </a:xfrm>
        </p:spPr>
        <p:txBody>
          <a:bodyPr>
            <a:normAutofit fontScale="90000"/>
          </a:bodyPr>
          <a:lstStyle/>
          <a:p>
            <a:pPr>
              <a:lnSpc>
                <a:spcPct val="150000"/>
              </a:lnSpc>
            </a:pPr>
            <a:r>
              <a:rPr lang="en-US" sz="2700" b="1" dirty="0">
                <a:solidFill>
                  <a:schemeClr val="tx1"/>
                </a:solidFill>
                <a:latin typeface="Arial" panose="020B0604020202020204" pitchFamily="34" charset="0"/>
                <a:cs typeface="Arial" panose="020B0604020202020204" pitchFamily="34" charset="0"/>
              </a:rPr>
              <a:t>Based on the pleural fluid results, what is the diagnosis?</a:t>
            </a: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Causes ?</a:t>
            </a:r>
            <a:br>
              <a:rPr lang="en-US" sz="2700" b="1" dirty="0">
                <a:solidFill>
                  <a:schemeClr val="tx1"/>
                </a:solidFill>
                <a:latin typeface="Arial" panose="020B0604020202020204" pitchFamily="34" charset="0"/>
                <a:cs typeface="Arial" panose="020B0604020202020204" pitchFamily="34" charset="0"/>
              </a:rPr>
            </a:br>
            <a:r>
              <a:rPr lang="fa-IR" sz="2400" b="1" dirty="0">
                <a:solidFill>
                  <a:schemeClr val="tx1"/>
                </a:solidFill>
                <a:latin typeface="Arial" panose="020B0604020202020204" pitchFamily="34" charset="0"/>
                <a:cs typeface="Arial" panose="020B0604020202020204" pitchFamily="34" charset="0"/>
              </a:rPr>
              <a:t/>
            </a:r>
            <a:br>
              <a:rPr lang="fa-IR" sz="2400" b="1"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
            </a:r>
            <a:br>
              <a:rPr lang="en-US" sz="2400" b="1" dirty="0">
                <a:solidFill>
                  <a:schemeClr val="tx1"/>
                </a:solidFill>
                <a:latin typeface="Arial" panose="020B0604020202020204" pitchFamily="34" charset="0"/>
                <a:cs typeface="Arial" panose="020B0604020202020204" pitchFamily="34" charset="0"/>
              </a:rPr>
            </a:br>
            <a:endParaRPr lang="fa-IR"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360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AEF6738-7ABE-4B5F-A39A-158F7780069F}"/>
              </a:ext>
            </a:extLst>
          </p:cNvPr>
          <p:cNvSpPr/>
          <p:nvPr/>
        </p:nvSpPr>
        <p:spPr>
          <a:xfrm>
            <a:off x="2533356" y="1074087"/>
            <a:ext cx="6519023" cy="1601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latin typeface="Arial" panose="020B0604020202020204" pitchFamily="34" charset="0"/>
                <a:cs typeface="Arial" panose="020B0604020202020204" pitchFamily="34" charset="0"/>
              </a:rPr>
              <a:t>Chylothorax Culture</a:t>
            </a:r>
            <a:endParaRPr lang="fa-IR" sz="2400" dirty="0"/>
          </a:p>
        </p:txBody>
      </p:sp>
      <p:sp>
        <p:nvSpPr>
          <p:cNvPr id="7" name="Oval 6">
            <a:extLst>
              <a:ext uri="{FF2B5EF4-FFF2-40B4-BE49-F238E27FC236}">
                <a16:creationId xmlns:a16="http://schemas.microsoft.com/office/drawing/2014/main" id="{AA8092E9-156D-4B68-8DF2-BC664B0D805B}"/>
              </a:ext>
            </a:extLst>
          </p:cNvPr>
          <p:cNvSpPr/>
          <p:nvPr/>
        </p:nvSpPr>
        <p:spPr>
          <a:xfrm>
            <a:off x="2652228" y="3545157"/>
            <a:ext cx="6151589" cy="1404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latin typeface="Arial" panose="020B0604020202020204" pitchFamily="34" charset="0"/>
                <a:cs typeface="Arial" panose="020B0604020202020204" pitchFamily="34" charset="0"/>
              </a:rPr>
              <a:t>Mycobacterium simiae</a:t>
            </a:r>
            <a:endParaRPr lang="fa-IR" sz="2400" dirty="0"/>
          </a:p>
        </p:txBody>
      </p:sp>
    </p:spTree>
    <p:extLst>
      <p:ext uri="{BB962C8B-B14F-4D97-AF65-F5344CB8AC3E}">
        <p14:creationId xmlns:p14="http://schemas.microsoft.com/office/powerpoint/2010/main" val="3065957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F8A9BE-E8F3-4422-B571-116A6C03A0DE}"/>
              </a:ext>
            </a:extLst>
          </p:cNvPr>
          <p:cNvSpPr>
            <a:spLocks noGrp="1"/>
          </p:cNvSpPr>
          <p:nvPr>
            <p:ph type="title"/>
          </p:nvPr>
        </p:nvSpPr>
        <p:spPr>
          <a:xfrm>
            <a:off x="1524000" y="1554481"/>
            <a:ext cx="9144000" cy="3685023"/>
          </a:xfrm>
        </p:spPr>
        <p:txBody>
          <a:bodyPr vert="horz" lIns="91440" tIns="45720" rIns="91440" bIns="45720" rtlCol="0" anchor="ctr">
            <a:noAutofit/>
          </a:bodyPr>
          <a:lstStyle/>
          <a:p>
            <a:pPr>
              <a:lnSpc>
                <a:spcPct val="150000"/>
              </a:lnSpc>
            </a:pPr>
            <a:r>
              <a:rPr lang="en-US" sz="2000" i="0" u="none" strike="noStrike" kern="1200" dirty="0">
                <a:solidFill>
                  <a:schemeClr val="tx1"/>
                </a:solidFill>
                <a:effectLst/>
                <a:latin typeface="Arial" panose="020B0604020202020204" pitchFamily="34" charset="0"/>
                <a:cs typeface="Arial" panose="020B0604020202020204" pitchFamily="34" charset="0"/>
              </a:rPr>
              <a:t>M. </a:t>
            </a:r>
            <a:r>
              <a:rPr lang="en-US" sz="2000" i="0" u="none" strike="noStrike" kern="1200" dirty="0" err="1">
                <a:solidFill>
                  <a:schemeClr val="tx1"/>
                </a:solidFill>
                <a:effectLst/>
                <a:latin typeface="Arial" panose="020B0604020202020204" pitchFamily="34" charset="0"/>
                <a:cs typeface="Arial" panose="020B0604020202020204" pitchFamily="34" charset="0"/>
              </a:rPr>
              <a:t>simiae</a:t>
            </a:r>
            <a:r>
              <a:rPr lang="en-US" sz="2000" i="0" u="none" strike="noStrike" kern="1200" dirty="0">
                <a:solidFill>
                  <a:schemeClr val="tx1"/>
                </a:solidFill>
                <a:effectLst/>
                <a:latin typeface="Arial" panose="020B0604020202020204" pitchFamily="34" charset="0"/>
                <a:cs typeface="Arial" panose="020B0604020202020204" pitchFamily="34" charset="0"/>
              </a:rPr>
              <a:t>: slowly growing</a:t>
            </a:r>
            <a:r>
              <a:rPr lang="en-US" sz="2000" i="0" u="none" strike="noStrike" kern="1200" dirty="0">
                <a:solidFill>
                  <a:schemeClr val="tx1"/>
                </a:solidFill>
                <a:latin typeface="Arial" panose="020B0604020202020204" pitchFamily="34" charset="0"/>
                <a:cs typeface="Arial" panose="020B0604020202020204" pitchFamily="34" charset="0"/>
              </a:rPr>
              <a:t> </a:t>
            </a:r>
            <a:r>
              <a:rPr lang="en-US" sz="2000" i="0" u="none" strike="noStrike" kern="1200" dirty="0">
                <a:solidFill>
                  <a:schemeClr val="tx1"/>
                </a:solidFill>
                <a:effectLst/>
                <a:latin typeface="Arial" panose="020B0604020202020204" pitchFamily="34" charset="0"/>
                <a:cs typeface="Arial" panose="020B0604020202020204" pitchFamily="34" charset="0"/>
              </a:rPr>
              <a:t>nontuberculous mycobacteria</a:t>
            </a:r>
            <a:r>
              <a:rPr lang="en-US" sz="2000" b="1" i="0" u="none" strike="noStrike" kern="1200" dirty="0">
                <a:solidFill>
                  <a:schemeClr val="tx1"/>
                </a:solidFill>
                <a:effectLst/>
                <a:latin typeface="Arial" panose="020B0604020202020204" pitchFamily="34" charset="0"/>
                <a:cs typeface="Arial" panose="020B0604020202020204" pitchFamily="34" charset="0"/>
              </a:rPr>
              <a:t>.</a:t>
            </a:r>
            <a:br>
              <a:rPr lang="en-US" sz="2000" b="1" i="0" u="none" strike="noStrike" kern="1200" dirty="0">
                <a:solidFill>
                  <a:schemeClr val="tx1"/>
                </a:solidFill>
                <a:effectLst/>
                <a:latin typeface="Arial" panose="020B0604020202020204" pitchFamily="34" charset="0"/>
                <a:cs typeface="Arial" panose="020B0604020202020204" pitchFamily="34" charset="0"/>
              </a:rPr>
            </a:br>
            <a:r>
              <a:rPr lang="en-US" sz="2000" b="1" i="0" u="none" strike="noStrike" kern="1200" dirty="0">
                <a:solidFill>
                  <a:schemeClr val="tx1"/>
                </a:solidFill>
                <a:effectLst/>
                <a:latin typeface="Arial" panose="020B0604020202020204" pitchFamily="34" charset="0"/>
                <a:cs typeface="Arial" panose="020B0604020202020204" pitchFamily="34" charset="0"/>
              </a:rPr>
              <a:t/>
            </a:r>
            <a:br>
              <a:rPr lang="en-US" sz="2000" b="1" i="0" u="none" strike="noStrike" kern="1200" dirty="0">
                <a:solidFill>
                  <a:schemeClr val="tx1"/>
                </a:solidFill>
                <a:effectLst/>
                <a:latin typeface="Arial" panose="020B0604020202020204" pitchFamily="34" charset="0"/>
                <a:cs typeface="Arial" panose="020B0604020202020204" pitchFamily="34" charset="0"/>
              </a:rPr>
            </a:br>
            <a:r>
              <a:rPr lang="en-US" sz="2000" b="1" i="0" u="none" strike="noStrike" kern="1200" dirty="0">
                <a:solidFill>
                  <a:schemeClr val="tx1"/>
                </a:solidFill>
                <a:effectLst/>
                <a:latin typeface="Arial" panose="020B0604020202020204" pitchFamily="34" charset="0"/>
                <a:cs typeface="Arial" panose="020B0604020202020204" pitchFamily="34" charset="0"/>
              </a:rPr>
              <a:t> </a:t>
            </a:r>
            <a:r>
              <a:rPr lang="en-US" sz="2000" i="0" u="none" strike="noStrike" kern="1200" dirty="0">
                <a:solidFill>
                  <a:schemeClr val="tx1"/>
                </a:solidFill>
                <a:effectLst/>
                <a:latin typeface="Arial" panose="020B0604020202020204" pitchFamily="34" charset="0"/>
                <a:cs typeface="Arial" panose="020B0604020202020204" pitchFamily="34" charset="0"/>
              </a:rPr>
              <a:t>M. </a:t>
            </a:r>
            <a:r>
              <a:rPr lang="en-US" sz="2000" i="0" u="none" strike="noStrike" kern="1200" dirty="0" err="1">
                <a:solidFill>
                  <a:schemeClr val="tx1"/>
                </a:solidFill>
                <a:effectLst/>
                <a:latin typeface="Arial" panose="020B0604020202020204" pitchFamily="34" charset="0"/>
                <a:cs typeface="Arial" panose="020B0604020202020204" pitchFamily="34" charset="0"/>
              </a:rPr>
              <a:t>simiae</a:t>
            </a:r>
            <a:r>
              <a:rPr lang="en-US" sz="2000" i="0" u="none" strike="noStrike" kern="1200" dirty="0">
                <a:solidFill>
                  <a:schemeClr val="tx1"/>
                </a:solidFill>
                <a:effectLst/>
                <a:latin typeface="Arial" panose="020B0604020202020204" pitchFamily="34" charset="0"/>
                <a:cs typeface="Arial" panose="020B0604020202020204" pitchFamily="34" charset="0"/>
              </a:rPr>
              <a:t> was originally isolated from rhesus monkeys and later from tap water. its limited pathogenicity, it mainly produces lung infection in immunocompetent elderly patients with underlying lung disease, and in disseminated infections in immunosuppressed young patients with AIDS</a:t>
            </a:r>
            <a:br>
              <a:rPr lang="en-US" sz="2000" i="0" u="none" strike="noStrike" kern="1200" dirty="0">
                <a:solidFill>
                  <a:schemeClr val="tx1"/>
                </a:solidFill>
                <a:effectLst/>
                <a:latin typeface="Arial" panose="020B0604020202020204" pitchFamily="34" charset="0"/>
                <a:cs typeface="Arial" panose="020B0604020202020204" pitchFamily="34" charset="0"/>
              </a:rPr>
            </a:br>
            <a:r>
              <a:rPr lang="en-US" sz="2000" i="0" u="none" strike="noStrike" kern="1200" dirty="0">
                <a:solidFill>
                  <a:schemeClr val="tx1"/>
                </a:solidFill>
                <a:effectLst/>
                <a:latin typeface="Arial" panose="020B0604020202020204" pitchFamily="34" charset="0"/>
                <a:cs typeface="Arial" panose="020B0604020202020204" pitchFamily="34" charset="0"/>
              </a:rPr>
              <a:t/>
            </a:r>
            <a:br>
              <a:rPr lang="en-US" sz="2000" i="0" u="none" strike="noStrike" kern="1200" dirty="0">
                <a:solidFill>
                  <a:schemeClr val="tx1"/>
                </a:solidFill>
                <a:effectLst/>
                <a:latin typeface="Arial" panose="020B0604020202020204" pitchFamily="34" charset="0"/>
                <a:cs typeface="Arial" panose="020B0604020202020204" pitchFamily="34" charset="0"/>
              </a:rPr>
            </a:br>
            <a:r>
              <a:rPr lang="en-US" sz="2000" i="0" u="none" strike="noStrike" kern="1200" dirty="0">
                <a:solidFill>
                  <a:schemeClr val="tx1"/>
                </a:solidFill>
                <a:effectLst/>
                <a:latin typeface="Arial" panose="020B0604020202020204" pitchFamily="34" charset="0"/>
                <a:cs typeface="Arial" panose="020B0604020202020204" pitchFamily="34" charset="0"/>
              </a:rPr>
              <a:t>Fever, night sweats, weight loss, and adenopathy.</a:t>
            </a:r>
            <a:r>
              <a:rPr lang="en-US" sz="1600" b="1" i="0" u="none" strike="noStrike" kern="1200" dirty="0">
                <a:solidFill>
                  <a:schemeClr val="tx1"/>
                </a:solidFill>
                <a:effectLst/>
                <a:latin typeface="Arial" panose="020B0604020202020204" pitchFamily="34" charset="0"/>
                <a:cs typeface="Arial" panose="020B0604020202020204" pitchFamily="34" charset="0"/>
              </a:rPr>
              <a:t/>
            </a:r>
            <a:br>
              <a:rPr lang="en-US" sz="1600" b="1" i="0" u="none" strike="noStrike" kern="1200" dirty="0">
                <a:solidFill>
                  <a:schemeClr val="tx1"/>
                </a:solidFill>
                <a:effectLst/>
                <a:latin typeface="Arial" panose="020B0604020202020204" pitchFamily="34" charset="0"/>
                <a:cs typeface="Arial" panose="020B0604020202020204" pitchFamily="34" charset="0"/>
              </a:rPr>
            </a:br>
            <a:r>
              <a:rPr lang="en-US" sz="1600" b="1" i="0" u="none" strike="noStrike" kern="1200" dirty="0">
                <a:solidFill>
                  <a:schemeClr val="tx1"/>
                </a:solidFill>
                <a:effectLst/>
                <a:latin typeface="Arial" panose="020B0604020202020204" pitchFamily="34" charset="0"/>
                <a:cs typeface="Arial" panose="020B0604020202020204" pitchFamily="34" charset="0"/>
              </a:rPr>
              <a:t/>
            </a:r>
            <a:br>
              <a:rPr lang="en-US" sz="1600" b="1" i="0" u="none" strike="noStrike" kern="1200" dirty="0">
                <a:solidFill>
                  <a:schemeClr val="tx1"/>
                </a:solidFill>
                <a:effectLst/>
                <a:latin typeface="Arial" panose="020B0604020202020204" pitchFamily="34" charset="0"/>
                <a:cs typeface="Arial" panose="020B0604020202020204" pitchFamily="34" charset="0"/>
              </a:rPr>
            </a:br>
            <a:r>
              <a:rPr lang="en-US" sz="2400" kern="1200" dirty="0">
                <a:solidFill>
                  <a:schemeClr val="tx1"/>
                </a:solidFill>
                <a:latin typeface="Arial" panose="020B0604020202020204" pitchFamily="34" charset="0"/>
                <a:cs typeface="Arial" panose="020B0604020202020204" pitchFamily="34" charset="0"/>
              </a:rPr>
              <a:t/>
            </a:r>
            <a:br>
              <a:rPr lang="en-US" sz="2400" kern="1200" dirty="0">
                <a:solidFill>
                  <a:schemeClr val="tx1"/>
                </a:solidFill>
                <a:latin typeface="Arial" panose="020B0604020202020204" pitchFamily="34" charset="0"/>
                <a:cs typeface="Arial" panose="020B0604020202020204" pitchFamily="34" charset="0"/>
              </a:rPr>
            </a:br>
            <a:endParaRPr lang="en-US" sz="2400" kern="1200" dirty="0">
              <a:solidFill>
                <a:schemeClr val="tx1"/>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37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BD410-CCF2-43EF-A087-F2694C5795FF}"/>
              </a:ext>
            </a:extLst>
          </p:cNvPr>
          <p:cNvSpPr>
            <a:spLocks noGrp="1"/>
          </p:cNvSpPr>
          <p:nvPr>
            <p:ph type="title"/>
          </p:nvPr>
        </p:nvSpPr>
        <p:spPr>
          <a:xfrm>
            <a:off x="808638" y="386930"/>
            <a:ext cx="9236700" cy="1188950"/>
          </a:xfrm>
        </p:spPr>
        <p:txBody>
          <a:bodyPr anchor="b">
            <a:normAutofit/>
          </a:bodyPr>
          <a:lstStyle/>
          <a:p>
            <a:pPr algn="ctr"/>
            <a:r>
              <a:rPr lang="en-US" sz="5400" b="1" dirty="0">
                <a:latin typeface="Arial" panose="020B0604020202020204" pitchFamily="34" charset="0"/>
                <a:cs typeface="Arial" panose="020B0604020202020204" pitchFamily="34" charset="0"/>
              </a:rPr>
              <a:t>Treatment</a:t>
            </a:r>
            <a:endParaRPr lang="fa-IR" sz="54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70BDE7-61EC-40E2-B973-23242CE12405}"/>
              </a:ext>
            </a:extLst>
          </p:cNvPr>
          <p:cNvSpPr>
            <a:spLocks noGrp="1"/>
          </p:cNvSpPr>
          <p:nvPr>
            <p:ph idx="1"/>
          </p:nvPr>
        </p:nvSpPr>
        <p:spPr>
          <a:xfrm>
            <a:off x="793660" y="2599509"/>
            <a:ext cx="10143668" cy="3435531"/>
          </a:xfrm>
        </p:spPr>
        <p:txBody>
          <a:bodyPr anchor="ctr">
            <a:normAutofit/>
          </a:bodyPr>
          <a:lstStyle/>
          <a:p>
            <a:pPr rtl="0">
              <a:buFont typeface="Wingdings" panose="05000000000000000000" pitchFamily="2" charset="2"/>
              <a:buChar char="q"/>
            </a:pPr>
            <a:r>
              <a:rPr lang="en-US" sz="2400" i="0" u="none" strike="noStrike" dirty="0">
                <a:effectLst/>
                <a:latin typeface="Arial" panose="020B0604020202020204" pitchFamily="34" charset="0"/>
                <a:cs typeface="Arial" panose="020B0604020202020204" pitchFamily="34" charset="0"/>
              </a:rPr>
              <a:t>M. </a:t>
            </a:r>
            <a:r>
              <a:rPr lang="en-US" sz="2400" i="0" u="none" strike="noStrike" dirty="0" err="1">
                <a:effectLst/>
                <a:latin typeface="Arial" panose="020B0604020202020204" pitchFamily="34" charset="0"/>
                <a:cs typeface="Arial" panose="020B0604020202020204" pitchFamily="34" charset="0"/>
              </a:rPr>
              <a:t>simiae</a:t>
            </a:r>
            <a:r>
              <a:rPr lang="en-US" sz="2400" i="0" u="none" strike="noStrike" dirty="0">
                <a:effectLst/>
                <a:latin typeface="Arial" panose="020B0604020202020204" pitchFamily="34" charset="0"/>
                <a:cs typeface="Arial" panose="020B0604020202020204" pitchFamily="34" charset="0"/>
              </a:rPr>
              <a:t> often is resistant to isoniazid, rifampin, ethambutol, and aminoglycosides in vitro. </a:t>
            </a:r>
          </a:p>
          <a:p>
            <a:pPr rtl="0">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rtl="0">
              <a:buFont typeface="Wingdings" panose="05000000000000000000" pitchFamily="2" charset="2"/>
              <a:buChar char="q"/>
            </a:pPr>
            <a:endParaRPr lang="en-US" sz="2400" i="0" u="none" strike="noStrike" dirty="0">
              <a:effectLst/>
              <a:latin typeface="Arial" panose="020B0604020202020204" pitchFamily="34" charset="0"/>
              <a:cs typeface="Arial" panose="020B0604020202020204" pitchFamily="34" charset="0"/>
            </a:endParaRPr>
          </a:p>
          <a:p>
            <a:pPr rtl="0">
              <a:buFont typeface="Wingdings" panose="05000000000000000000" pitchFamily="2" charset="2"/>
              <a:buChar char="q"/>
            </a:pPr>
            <a:r>
              <a:rPr lang="en-US" sz="2400" i="0" u="none" strike="noStrike" dirty="0">
                <a:effectLst/>
                <a:latin typeface="Arial" panose="020B0604020202020204" pitchFamily="34" charset="0"/>
                <a:cs typeface="Arial" panose="020B0604020202020204" pitchFamily="34" charset="0"/>
              </a:rPr>
              <a:t>Trimethoprim-sulfamethoxazole, quinolones, and clarithromycin may be effective.</a:t>
            </a: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67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3862298-AF85-4572-BED3-52E573EBD4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3E485DD-0C12-45BC-A361-28152A03BB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8EBF259-55A7-4F90-87C8-44AA49D51B23}"/>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a:xfrm>
            <a:off x="3648075" y="1593258"/>
            <a:ext cx="6524625" cy="3671484"/>
          </a:xfrm>
          <a:prstGeom prst="rect">
            <a:avLst/>
          </a:prstGeom>
        </p:spPr>
      </p:pic>
      <p:sp>
        <p:nvSpPr>
          <p:cNvPr id="22" name="Freeform: Shape 21">
            <a:extLst>
              <a:ext uri="{FF2B5EF4-FFF2-40B4-BE49-F238E27FC236}">
                <a16:creationId xmlns:a16="http://schemas.microsoft.com/office/drawing/2014/main" id="{6D6B998F-CA62-4EE6-B7E7-046377D4F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8204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5" name="Rectangle 34">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9A18195-907B-BD10-3638-7C3B0812E461}"/>
              </a:ext>
            </a:extLst>
          </p:cNvPr>
          <p:cNvSpPr>
            <a:spLocks noGrp="1"/>
          </p:cNvSpPr>
          <p:nvPr>
            <p:ph idx="1"/>
          </p:nvPr>
        </p:nvSpPr>
        <p:spPr>
          <a:xfrm>
            <a:off x="1178848" y="722376"/>
            <a:ext cx="10269440" cy="5212705"/>
          </a:xfrm>
        </p:spPr>
        <p:txBody>
          <a:bodyPr anchor="ctr">
            <a:normAutofit/>
          </a:bodyPr>
          <a:lstStyle/>
          <a:p>
            <a:pPr>
              <a:lnSpc>
                <a:spcPct val="150000"/>
              </a:lnSpc>
            </a:pPr>
            <a:r>
              <a:rPr lang="en-US" sz="2000" dirty="0">
                <a:latin typeface="Arial" panose="020B0604020202020204" pitchFamily="34" charset="0"/>
                <a:cs typeface="Arial" panose="020B0604020202020204" pitchFamily="34" charset="0"/>
              </a:rPr>
              <a:t>The use of combination ART has dramatically diminished the incidence of all these complications.</a:t>
            </a:r>
          </a:p>
          <a:p>
            <a:pPr>
              <a:lnSpc>
                <a:spcPct val="150000"/>
              </a:lnSpc>
            </a:pPr>
            <a:r>
              <a:rPr lang="en-US" sz="2000" dirty="0">
                <a:latin typeface="Arial" panose="020B0604020202020204" pitchFamily="34" charset="0"/>
                <a:cs typeface="Arial" panose="020B0604020202020204" pitchFamily="34" charset="0"/>
              </a:rPr>
              <a:t>Even among individuals with normal or near-normal CD4 cell counts who are on ART, the rate of bacterial pneumonia is significantly higher among those with HIV than in uninfected(10-fold higher).</a:t>
            </a:r>
          </a:p>
          <a:p>
            <a:pPr>
              <a:lnSpc>
                <a:spcPct val="150000"/>
              </a:lnSpc>
            </a:pPr>
            <a:r>
              <a:rPr lang="en-US" sz="2000" dirty="0">
                <a:latin typeface="Arial" panose="020B0604020202020204" pitchFamily="34" charset="0"/>
                <a:cs typeface="Arial" panose="020B0604020202020204" pitchFamily="34" charset="0"/>
              </a:rPr>
              <a:t>Treatment with TMP-SMX,  has been shown to increase the rate of colonization with resistant bacteria, especially pneumococci.</a:t>
            </a:r>
          </a:p>
        </p:txBody>
      </p:sp>
    </p:spTree>
    <p:extLst>
      <p:ext uri="{BB962C8B-B14F-4D97-AF65-F5344CB8AC3E}">
        <p14:creationId xmlns:p14="http://schemas.microsoft.com/office/powerpoint/2010/main" val="157593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72FA7-4421-A93A-8741-61C6A9948950}"/>
              </a:ext>
            </a:extLst>
          </p:cNvPr>
          <p:cNvSpPr>
            <a:spLocks noGrp="1"/>
          </p:cNvSpPr>
          <p:nvPr>
            <p:ph type="title"/>
          </p:nvPr>
        </p:nvSpPr>
        <p:spPr>
          <a:xfrm>
            <a:off x="146304" y="2414016"/>
            <a:ext cx="3538728" cy="1792224"/>
          </a:xfrm>
        </p:spPr>
        <p:txBody>
          <a:bodyPr anchor="b">
            <a:normAutofit/>
          </a:bodyPr>
          <a:lstStyle/>
          <a:p>
            <a:pPr marL="342900" indent="-342900">
              <a:lnSpc>
                <a:spcPct val="150000"/>
              </a:lnSpc>
              <a:buFont typeface="Wingdings" panose="05000000000000000000" pitchFamily="2" charset="2"/>
              <a:buChar char="q"/>
            </a:pPr>
            <a:r>
              <a:rPr lang="en-US" sz="1800" b="1" dirty="0">
                <a:solidFill>
                  <a:srgbClr val="FFFFFF"/>
                </a:solidFill>
                <a:latin typeface="Arial" panose="020B0604020202020204" pitchFamily="34" charset="0"/>
                <a:cs typeface="Arial" panose="020B0604020202020204" pitchFamily="34" charset="0"/>
              </a:rPr>
              <a:t>Differential Diagnosis of Respiratory Symptoms in a Person with HIV Infection</a:t>
            </a:r>
            <a:br>
              <a:rPr lang="en-US" sz="1800" b="1" dirty="0">
                <a:solidFill>
                  <a:srgbClr val="FFFFFF"/>
                </a:solidFill>
                <a:latin typeface="Arial" panose="020B0604020202020204" pitchFamily="34" charset="0"/>
                <a:cs typeface="Arial" panose="020B0604020202020204" pitchFamily="34" charset="0"/>
              </a:rPr>
            </a:br>
            <a:endParaRPr lang="en-US" sz="1800" b="1" dirty="0">
              <a:solidFill>
                <a:srgbClr val="FFFFFF"/>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AFA99CE3-167E-51EF-FB8D-9D0E16054B39}"/>
              </a:ext>
            </a:extLst>
          </p:cNvPr>
          <p:cNvGraphicFramePr>
            <a:graphicFrameLocks noGrp="1"/>
          </p:cNvGraphicFramePr>
          <p:nvPr>
            <p:ph idx="1"/>
            <p:extLst>
              <p:ext uri="{D42A27DB-BD31-4B8C-83A1-F6EECF244321}">
                <p14:modId xmlns:p14="http://schemas.microsoft.com/office/powerpoint/2010/main" val="3015848524"/>
              </p:ext>
            </p:extLst>
          </p:nvPr>
        </p:nvGraphicFramePr>
        <p:xfrm>
          <a:off x="4905052" y="511388"/>
          <a:ext cx="6666833" cy="569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193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D9813-341B-7499-BD84-39980E168011}"/>
              </a:ext>
            </a:extLst>
          </p:cNvPr>
          <p:cNvSpPr>
            <a:spLocks noGrp="1"/>
          </p:cNvSpPr>
          <p:nvPr>
            <p:ph type="title"/>
          </p:nvPr>
        </p:nvSpPr>
        <p:spPr>
          <a:xfrm>
            <a:off x="64008" y="2501984"/>
            <a:ext cx="3904488" cy="1055032"/>
          </a:xfrm>
        </p:spPr>
        <p:txBody>
          <a:bodyPr anchor="b">
            <a:noAutofit/>
          </a:bodyPr>
          <a:lstStyle/>
          <a:p>
            <a:pPr marL="342900" indent="-342900">
              <a:lnSpc>
                <a:spcPct val="150000"/>
              </a:lnSpc>
              <a:buFont typeface="Wingdings" panose="05000000000000000000" pitchFamily="2" charset="2"/>
              <a:buChar char="Ø"/>
            </a:pPr>
            <a:r>
              <a:rPr lang="en-US" sz="2400" b="1" dirty="0">
                <a:solidFill>
                  <a:srgbClr val="FFFFFF"/>
                </a:solidFill>
                <a:latin typeface="Arial" panose="020B0604020202020204" pitchFamily="34" charset="0"/>
                <a:cs typeface="Arial" panose="020B0604020202020204" pitchFamily="34" charset="0"/>
              </a:rPr>
              <a:t>Community-Acquired Pneumonia</a:t>
            </a:r>
          </a:p>
        </p:txBody>
      </p:sp>
      <p:sp>
        <p:nvSpPr>
          <p:cNvPr id="3" name="Content Placeholder 2">
            <a:extLst>
              <a:ext uri="{FF2B5EF4-FFF2-40B4-BE49-F238E27FC236}">
                <a16:creationId xmlns:a16="http://schemas.microsoft.com/office/drawing/2014/main" id="{55DAF9F0-C799-6EED-CA81-DEFE89BF9D53}"/>
              </a:ext>
            </a:extLst>
          </p:cNvPr>
          <p:cNvSpPr>
            <a:spLocks noGrp="1"/>
          </p:cNvSpPr>
          <p:nvPr>
            <p:ph idx="1"/>
          </p:nvPr>
        </p:nvSpPr>
        <p:spPr>
          <a:xfrm>
            <a:off x="4504548" y="511388"/>
            <a:ext cx="7556387" cy="6081436"/>
          </a:xfrm>
        </p:spPr>
        <p:txBody>
          <a:bodyPr anchor="ctr">
            <a:normAutofit fontScale="85000" lnSpcReduction="10000"/>
          </a:bodyPr>
          <a:lstStyle/>
          <a:p>
            <a:pPr>
              <a:lnSpc>
                <a:spcPct val="150000"/>
              </a:lnSpc>
            </a:pPr>
            <a:r>
              <a:rPr lang="en-US" sz="2000" dirty="0"/>
              <a:t>Recurrent pneumonia, considered two or more episodes within a 1-year period, is an AIDS-defining condition</a:t>
            </a:r>
            <a:r>
              <a:rPr lang="fa-IR" sz="2000" dirty="0"/>
              <a:t>.</a:t>
            </a:r>
            <a:endParaRPr lang="en-US" sz="2000" dirty="0"/>
          </a:p>
          <a:p>
            <a:pPr>
              <a:lnSpc>
                <a:spcPct val="150000"/>
              </a:lnSpc>
            </a:pPr>
            <a:r>
              <a:rPr lang="en-US" sz="2000" dirty="0"/>
              <a:t> Streptococcus pneumoniae and Hemophilus species .</a:t>
            </a:r>
          </a:p>
          <a:p>
            <a:pPr>
              <a:lnSpc>
                <a:spcPct val="150000"/>
              </a:lnSpc>
            </a:pPr>
            <a:r>
              <a:rPr lang="en-US" sz="2000" dirty="0"/>
              <a:t>Atypical bacterial pathogens infrequent causes of CAP in individuals with HIV.</a:t>
            </a:r>
          </a:p>
          <a:p>
            <a:pPr>
              <a:lnSpc>
                <a:spcPct val="150000"/>
              </a:lnSpc>
            </a:pPr>
            <a:r>
              <a:rPr lang="en-US" sz="2000" u="sng" dirty="0"/>
              <a:t>S. pneumoniae and Staphylococcus aureus   </a:t>
            </a:r>
            <a:r>
              <a:rPr lang="en-US" sz="2000" dirty="0"/>
              <a:t>are among the most common etiologies of pneumonia in association with </a:t>
            </a:r>
            <a:r>
              <a:rPr lang="en-US" sz="2000" u="sng" dirty="0"/>
              <a:t>influenza</a:t>
            </a:r>
            <a:r>
              <a:rPr lang="en-US" sz="2000" dirty="0"/>
              <a:t> infection.</a:t>
            </a:r>
          </a:p>
          <a:p>
            <a:pPr>
              <a:lnSpc>
                <a:spcPct val="150000"/>
              </a:lnSpc>
            </a:pPr>
            <a:r>
              <a:rPr lang="en-US" sz="2000" dirty="0"/>
              <a:t>Influenza and COVID-19 generally present similarly in people with and without HIV, some studies suggest:  mortality may be increased among people with HIV for these viral infections, particularly in low-and-middle income country settings.</a:t>
            </a:r>
          </a:p>
          <a:p>
            <a:endParaRPr lang="en-US" sz="2000" dirty="0"/>
          </a:p>
          <a:p>
            <a:endParaRPr lang="en-US" sz="2000" dirty="0"/>
          </a:p>
        </p:txBody>
      </p:sp>
    </p:spTree>
    <p:extLst>
      <p:ext uri="{BB962C8B-B14F-4D97-AF65-F5344CB8AC3E}">
        <p14:creationId xmlns:p14="http://schemas.microsoft.com/office/powerpoint/2010/main" val="324704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463DC8-0F6E-06C9-AB99-3AC471992A45}"/>
              </a:ext>
            </a:extLst>
          </p:cNvPr>
          <p:cNvSpPr>
            <a:spLocks noGrp="1"/>
          </p:cNvSpPr>
          <p:nvPr>
            <p:ph type="title"/>
          </p:nvPr>
        </p:nvSpPr>
        <p:spPr>
          <a:xfrm>
            <a:off x="112776" y="1706455"/>
            <a:ext cx="4971288" cy="1591056"/>
          </a:xfrm>
        </p:spPr>
        <p:txBody>
          <a:bodyPr anchor="b">
            <a:normAutofit/>
          </a:bodyPr>
          <a:lstStyle/>
          <a:p>
            <a:pPr marL="571500" indent="-571500">
              <a:lnSpc>
                <a:spcPct val="150000"/>
              </a:lnSpc>
              <a:buFont typeface="Wingdings" panose="05000000000000000000" pitchFamily="2" charset="2"/>
              <a:buChar char="Ø"/>
            </a:pPr>
            <a:r>
              <a:rPr lang="en-US" sz="2400" b="1" dirty="0">
                <a:solidFill>
                  <a:srgbClr val="FFFFFF"/>
                </a:solidFill>
                <a:latin typeface="Arial" panose="020B0604020202020204" pitchFamily="34" charset="0"/>
                <a:cs typeface="Arial" panose="020B0604020202020204" pitchFamily="34" charset="0"/>
              </a:rPr>
              <a:t>Community-Acquired Pneumonia</a:t>
            </a:r>
          </a:p>
        </p:txBody>
      </p:sp>
      <p:sp>
        <p:nvSpPr>
          <p:cNvPr id="3" name="Content Placeholder 2">
            <a:extLst>
              <a:ext uri="{FF2B5EF4-FFF2-40B4-BE49-F238E27FC236}">
                <a16:creationId xmlns:a16="http://schemas.microsoft.com/office/drawing/2014/main" id="{CC82B891-93A3-CAC7-64F6-896E6E699800}"/>
              </a:ext>
            </a:extLst>
          </p:cNvPr>
          <p:cNvSpPr>
            <a:spLocks noGrp="1"/>
          </p:cNvSpPr>
          <p:nvPr>
            <p:ph idx="1"/>
          </p:nvPr>
        </p:nvSpPr>
        <p:spPr>
          <a:xfrm>
            <a:off x="5687568" y="228601"/>
            <a:ext cx="6391656" cy="6455663"/>
          </a:xfrm>
        </p:spPr>
        <p:txBody>
          <a:bodyPr anchor="ctr">
            <a:normAutofit fontScale="25000" lnSpcReduction="20000"/>
          </a:bodyPr>
          <a:lstStyle/>
          <a:p>
            <a:pPr>
              <a:lnSpc>
                <a:spcPct val="170000"/>
              </a:lnSpc>
            </a:pPr>
            <a:r>
              <a:rPr lang="en-US" sz="6200" dirty="0"/>
              <a:t>Risk Factors for P. Aeruginosa and S. aureus .</a:t>
            </a:r>
          </a:p>
          <a:p>
            <a:pPr>
              <a:lnSpc>
                <a:spcPct val="170000"/>
              </a:lnSpc>
            </a:pPr>
            <a:r>
              <a:rPr lang="en-US" sz="6200" dirty="0"/>
              <a:t>Clinical and Radiographic Presentation.</a:t>
            </a:r>
          </a:p>
          <a:p>
            <a:pPr>
              <a:lnSpc>
                <a:spcPct val="170000"/>
              </a:lnSpc>
            </a:pPr>
            <a:r>
              <a:rPr lang="en-US" sz="6200" dirty="0"/>
              <a:t>Treatment</a:t>
            </a:r>
          </a:p>
          <a:p>
            <a:pPr>
              <a:lnSpc>
                <a:spcPct val="170000"/>
              </a:lnSpc>
            </a:pPr>
            <a:r>
              <a:rPr lang="en-US" sz="6200" dirty="0"/>
              <a:t>Duration of Therapy(5–7 days).</a:t>
            </a:r>
          </a:p>
          <a:p>
            <a:pPr>
              <a:lnSpc>
                <a:spcPct val="170000"/>
              </a:lnSpc>
            </a:pPr>
            <a:r>
              <a:rPr lang="en-US" sz="6200" b="1" u="sng" dirty="0">
                <a:solidFill>
                  <a:srgbClr val="FF0000"/>
                </a:solidFill>
              </a:rPr>
              <a:t>Pneumococcal Vaccination</a:t>
            </a:r>
            <a:r>
              <a:rPr lang="en-US" sz="6200" dirty="0"/>
              <a:t>: All people with HIV regardless of CD4 count .</a:t>
            </a:r>
          </a:p>
          <a:p>
            <a:pPr>
              <a:lnSpc>
                <a:spcPct val="170000"/>
              </a:lnSpc>
            </a:pPr>
            <a:r>
              <a:rPr lang="en-US" sz="6200" b="1" u="sng" dirty="0">
                <a:solidFill>
                  <a:srgbClr val="FF0000"/>
                </a:solidFill>
                <a:latin typeface="Arial" panose="020B0604020202020204" pitchFamily="34" charset="0"/>
                <a:cs typeface="Arial" panose="020B0604020202020204" pitchFamily="34" charset="0"/>
              </a:rPr>
              <a:t>Influenza Vaccination</a:t>
            </a:r>
            <a:r>
              <a:rPr lang="en-US" sz="6200" dirty="0"/>
              <a:t>: All people with HIV infection during influenza season, regardless of CD4count </a:t>
            </a:r>
          </a:p>
          <a:p>
            <a:pPr>
              <a:lnSpc>
                <a:spcPct val="170000"/>
              </a:lnSpc>
            </a:pPr>
            <a:r>
              <a:rPr lang="en-US" sz="6200" dirty="0"/>
              <a:t> Adults age ≥65 years are recommended to receive high-dose IIV or adjuvanted IIV</a:t>
            </a:r>
            <a:r>
              <a:rPr lang="fa-IR" sz="6200" dirty="0"/>
              <a:t>.</a:t>
            </a:r>
            <a:r>
              <a:rPr lang="en-US" sz="6200" dirty="0"/>
              <a:t> </a:t>
            </a:r>
          </a:p>
          <a:p>
            <a:pPr>
              <a:lnSpc>
                <a:spcPct val="170000"/>
              </a:lnSpc>
            </a:pPr>
            <a:r>
              <a:rPr lang="en-US" sz="6200" b="1" u="sng" dirty="0">
                <a:solidFill>
                  <a:srgbClr val="FF0000"/>
                </a:solidFill>
                <a:latin typeface="Arial" panose="020B0604020202020204" pitchFamily="34" charset="0"/>
                <a:cs typeface="Arial" panose="020B0604020202020204" pitchFamily="34" charset="0"/>
              </a:rPr>
              <a:t>COVID-19 Vaccination</a:t>
            </a:r>
          </a:p>
          <a:p>
            <a:pPr>
              <a:lnSpc>
                <a:spcPct val="170000"/>
              </a:lnSpc>
            </a:pPr>
            <a:r>
              <a:rPr lang="en-US" sz="6200" dirty="0">
                <a:latin typeface="Arial" panose="020B0604020202020204" pitchFamily="34" charset="0"/>
                <a:cs typeface="Arial" panose="020B0604020202020204" pitchFamily="34" charset="0"/>
              </a:rPr>
              <a:t>The incidence of </a:t>
            </a:r>
            <a:r>
              <a:rPr lang="en-US" sz="6200" b="1" u="sng" dirty="0">
                <a:solidFill>
                  <a:srgbClr val="FF0000"/>
                </a:solidFill>
                <a:latin typeface="Arial" panose="020B0604020202020204" pitchFamily="34" charset="0"/>
                <a:cs typeface="Arial" panose="020B0604020202020204" pitchFamily="34" charset="0"/>
              </a:rPr>
              <a:t>H. influenzae type b </a:t>
            </a:r>
            <a:r>
              <a:rPr lang="en-US" sz="6200" dirty="0">
                <a:latin typeface="Arial" panose="020B0604020202020204" pitchFamily="34" charset="0"/>
                <a:cs typeface="Arial" panose="020B0604020202020204" pitchFamily="34" charset="0"/>
              </a:rPr>
              <a:t>infection in adults with HIV is low. Therefore, H. influenzae type vaccine is not usually recommended for adult use</a:t>
            </a:r>
          </a:p>
          <a:p>
            <a:pPr marL="0" indent="0">
              <a:buNone/>
            </a:pPr>
            <a:r>
              <a:rPr lang="en-US" sz="2000" dirty="0"/>
              <a:t/>
            </a:r>
            <a:br>
              <a:rPr lang="en-US" sz="2000" dirty="0"/>
            </a:br>
            <a:endParaRPr lang="en-US" sz="2000" dirty="0"/>
          </a:p>
          <a:p>
            <a:endParaRPr lang="en-US" sz="2000" dirty="0"/>
          </a:p>
        </p:txBody>
      </p:sp>
    </p:spTree>
    <p:extLst>
      <p:ext uri="{BB962C8B-B14F-4D97-AF65-F5344CB8AC3E}">
        <p14:creationId xmlns:p14="http://schemas.microsoft.com/office/powerpoint/2010/main" val="15851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BC68B-C1AB-AAF8-D8F4-9663CC4B1015}"/>
              </a:ext>
            </a:extLst>
          </p:cNvPr>
          <p:cNvSpPr>
            <a:spLocks noGrp="1"/>
          </p:cNvSpPr>
          <p:nvPr>
            <p:ph type="title"/>
          </p:nvPr>
        </p:nvSpPr>
        <p:spPr>
          <a:xfrm>
            <a:off x="572493" y="238539"/>
            <a:ext cx="11018520" cy="1434415"/>
          </a:xfrm>
        </p:spPr>
        <p:txBody>
          <a:bodyPr anchor="b">
            <a:normAutofit/>
          </a:bodyPr>
          <a:lstStyle/>
          <a:p>
            <a:r>
              <a:rPr lang="en-US" sz="5400">
                <a:latin typeface="Arial" panose="020B0604020202020204" pitchFamily="34" charset="0"/>
                <a:cs typeface="Arial" panose="020B0604020202020204" pitchFamily="34" charset="0"/>
              </a:rPr>
              <a:t>Pneumocystis Pneumonia</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2EDF29-57F9-B771-312C-E28CAA3677BD}"/>
              </a:ext>
            </a:extLst>
          </p:cNvPr>
          <p:cNvSpPr>
            <a:spLocks noGrp="1"/>
          </p:cNvSpPr>
          <p:nvPr>
            <p:ph idx="1"/>
          </p:nvPr>
        </p:nvSpPr>
        <p:spPr>
          <a:xfrm>
            <a:off x="192024" y="1708422"/>
            <a:ext cx="8028432" cy="5021562"/>
          </a:xfrm>
        </p:spPr>
        <p:txBody>
          <a:bodyPr anchor="t">
            <a:normAutofit lnSpcReduction="10000"/>
          </a:bodyPr>
          <a:lstStyle/>
          <a:p>
            <a:pPr>
              <a:lnSpc>
                <a:spcPct val="150000"/>
              </a:lnSpc>
            </a:pPr>
            <a:r>
              <a:rPr lang="en-US" sz="2000" dirty="0">
                <a:latin typeface="Arial" panose="020B0604020202020204" pitchFamily="34" charset="0"/>
                <a:cs typeface="Arial" panose="020B0604020202020204" pitchFamily="34" charset="0"/>
              </a:rPr>
              <a:t>Clinical Manifestations: subacute onset of progressive dyspnea, non-productive cough, Hypoxemia, LDH&gt;500 mg/dL .</a:t>
            </a:r>
          </a:p>
          <a:p>
            <a:pPr>
              <a:lnSpc>
                <a:spcPct val="150000"/>
              </a:lnSpc>
            </a:pPr>
            <a:r>
              <a:rPr lang="en-US" sz="2000" dirty="0">
                <a:latin typeface="Arial" panose="020B0604020202020204" pitchFamily="34" charset="0"/>
                <a:cs typeface="Arial" panose="020B0604020202020204" pitchFamily="34" charset="0"/>
              </a:rPr>
              <a:t>Diagnosis: Induced sputum ,BAL.</a:t>
            </a:r>
          </a:p>
          <a:p>
            <a:pPr>
              <a:lnSpc>
                <a:spcPct val="150000"/>
              </a:lnSpc>
            </a:pPr>
            <a:r>
              <a:rPr lang="en-US" sz="2000" dirty="0">
                <a:latin typeface="Arial" panose="020B0604020202020204" pitchFamily="34" charset="0"/>
                <a:cs typeface="Arial" panose="020B0604020202020204" pitchFamily="34" charset="0"/>
              </a:rPr>
              <a:t>Treatment: </a:t>
            </a:r>
            <a:r>
              <a:rPr lang="en-US" sz="2000" dirty="0" err="1">
                <a:latin typeface="Arial" panose="020B0604020202020204" pitchFamily="34" charset="0"/>
                <a:cs typeface="Arial" panose="020B0604020202020204" pitchFamily="34" charset="0"/>
              </a:rPr>
              <a:t>Pcp</a:t>
            </a:r>
            <a:r>
              <a:rPr lang="en-US" sz="2000" dirty="0">
                <a:latin typeface="Arial" panose="020B0604020202020204" pitchFamily="34" charset="0"/>
                <a:cs typeface="Arial" panose="020B0604020202020204" pitchFamily="34" charset="0"/>
              </a:rPr>
              <a:t>  treatment can be initiated before a definitive diagnosis is established because P. </a:t>
            </a:r>
            <a:r>
              <a:rPr lang="en-US" sz="2000" dirty="0" err="1">
                <a:latin typeface="Arial" panose="020B0604020202020204" pitchFamily="34" charset="0"/>
                <a:cs typeface="Arial" panose="020B0604020202020204" pitchFamily="34" charset="0"/>
              </a:rPr>
              <a:t>jirovecii</a:t>
            </a:r>
            <a:r>
              <a:rPr lang="en-US" sz="2000" dirty="0">
                <a:latin typeface="Arial" panose="020B0604020202020204" pitchFamily="34" charset="0"/>
                <a:cs typeface="Arial" panose="020B0604020202020204" pitchFamily="34" charset="0"/>
              </a:rPr>
              <a:t> persist in clinical specimens for days or weeks after effective therapy is initiated.</a:t>
            </a:r>
          </a:p>
          <a:p>
            <a:pPr>
              <a:lnSpc>
                <a:spcPct val="150000"/>
              </a:lnSpc>
            </a:pPr>
            <a:r>
              <a:rPr lang="en-US" sz="2000" dirty="0">
                <a:latin typeface="Arial" panose="020B0604020202020204" pitchFamily="34" charset="0"/>
                <a:cs typeface="Arial" panose="020B0604020202020204" pitchFamily="34" charset="0"/>
              </a:rPr>
              <a:t>TMP-SMX(treatment and prophylaxis)</a:t>
            </a:r>
          </a:p>
          <a:p>
            <a:pPr>
              <a:lnSpc>
                <a:spcPct val="150000"/>
              </a:lnSpc>
            </a:pPr>
            <a:r>
              <a:rPr lang="en-US" sz="2000" dirty="0">
                <a:latin typeface="Arial" panose="020B0604020202020204" pitchFamily="34" charset="0"/>
                <a:cs typeface="Arial" panose="020B0604020202020204" pitchFamily="34" charset="0"/>
              </a:rPr>
              <a:t>Primaquine30 mg (base) PO daily plus Clindamycin PO (450 mg every 6 hours or 600 mg every 8 hours) </a:t>
            </a:r>
          </a:p>
          <a:p>
            <a:pPr>
              <a:lnSpc>
                <a:spcPct val="150000"/>
              </a:lnSpc>
            </a:pPr>
            <a:r>
              <a:rPr lang="en-US" sz="2000" dirty="0">
                <a:latin typeface="Arial" panose="020B0604020202020204" pitchFamily="34" charset="0"/>
                <a:cs typeface="Arial" panose="020B0604020202020204" pitchFamily="34" charset="0"/>
              </a:rPr>
              <a:t>capofungine</a:t>
            </a:r>
          </a:p>
        </p:txBody>
      </p:sp>
      <p:pic>
        <p:nvPicPr>
          <p:cNvPr id="4" name="Picture 3" descr="A close-up of a chest x-ray&#10;&#10;AI-generated content may be incorrect.">
            <a:extLst>
              <a:ext uri="{FF2B5EF4-FFF2-40B4-BE49-F238E27FC236}">
                <a16:creationId xmlns:a16="http://schemas.microsoft.com/office/drawing/2014/main" id="{35EEC88A-AC19-58F5-0749-B84061EC2E4E}"/>
              </a:ext>
            </a:extLst>
          </p:cNvPr>
          <p:cNvPicPr>
            <a:picLocks noChangeAspect="1"/>
          </p:cNvPicPr>
          <p:nvPr/>
        </p:nvPicPr>
        <p:blipFill>
          <a:blip r:embed="rId2">
            <a:extLst>
              <a:ext uri="{28A0092B-C50C-407E-A947-70E740481C1C}">
                <a14:useLocalDpi xmlns:a14="http://schemas.microsoft.com/office/drawing/2010/main" val="0"/>
              </a:ext>
            </a:extLst>
          </a:blip>
          <a:srcRect l="19211" r="13239" b="-2"/>
          <a:stretch>
            <a:fillRect/>
          </a:stretch>
        </p:blipFill>
        <p:spPr>
          <a:xfrm>
            <a:off x="8293608" y="2093976"/>
            <a:ext cx="3706368" cy="4096512"/>
          </a:xfrm>
          <a:prstGeom prst="rect">
            <a:avLst/>
          </a:prstGeom>
        </p:spPr>
      </p:pic>
    </p:spTree>
    <p:extLst>
      <p:ext uri="{BB962C8B-B14F-4D97-AF65-F5344CB8AC3E}">
        <p14:creationId xmlns:p14="http://schemas.microsoft.com/office/powerpoint/2010/main" val="394856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1857E-D706-A051-1725-38DBA6531121}"/>
              </a:ext>
            </a:extLst>
          </p:cNvPr>
          <p:cNvSpPr>
            <a:spLocks noGrp="1"/>
          </p:cNvSpPr>
          <p:nvPr>
            <p:ph type="title"/>
          </p:nvPr>
        </p:nvSpPr>
        <p:spPr>
          <a:xfrm>
            <a:off x="1156851" y="637762"/>
            <a:ext cx="9888496" cy="900131"/>
          </a:xfrm>
        </p:spPr>
        <p:txBody>
          <a:bodyPr anchor="t">
            <a:normAutofit/>
          </a:bodyPr>
          <a:lstStyle/>
          <a:p>
            <a:r>
              <a:rPr lang="en-US" sz="3400">
                <a:solidFill>
                  <a:schemeClr val="bg1"/>
                </a:solidFill>
                <a:latin typeface="Arial" panose="020B0604020202020204" pitchFamily="34" charset="0"/>
                <a:cs typeface="Arial" panose="020B0604020202020204" pitchFamily="34" charset="0"/>
              </a:rPr>
              <a:t>Mycobacterium tuberculosis Infection and Disease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2F1976-5A6A-B02E-D0F6-26115356F2D3}"/>
              </a:ext>
            </a:extLst>
          </p:cNvPr>
          <p:cNvSpPr>
            <a:spLocks noGrp="1"/>
          </p:cNvSpPr>
          <p:nvPr>
            <p:ph idx="1"/>
          </p:nvPr>
        </p:nvSpPr>
        <p:spPr>
          <a:xfrm>
            <a:off x="768096" y="2217343"/>
            <a:ext cx="10890504" cy="4082873"/>
          </a:xfrm>
        </p:spPr>
        <p:txBody>
          <a:bodyPr>
            <a:normAutofit fontScale="92500" lnSpcReduction="20000"/>
          </a:bodyPr>
          <a:lstStyle/>
          <a:p>
            <a:pPr>
              <a:lnSpc>
                <a:spcPct val="150000"/>
              </a:lnSpc>
            </a:pPr>
            <a:r>
              <a:rPr lang="en-US" sz="2400" dirty="0">
                <a:latin typeface="Arial" panose="020B0604020202020204" pitchFamily="34" charset="0"/>
                <a:cs typeface="Arial" panose="020B0604020202020204" pitchFamily="34" charset="0"/>
              </a:rPr>
              <a:t>Even with effective ART, the risk of TB disease among people with HIV remains greater than that among the general population.</a:t>
            </a:r>
          </a:p>
          <a:p>
            <a:pPr>
              <a:lnSpc>
                <a:spcPct val="150000"/>
              </a:lnSpc>
            </a:pPr>
            <a:r>
              <a:rPr lang="en-US" sz="2400" dirty="0">
                <a:latin typeface="Arial" panose="020B0604020202020204" pitchFamily="34" charset="0"/>
                <a:cs typeface="Arial" panose="020B0604020202020204" pitchFamily="34" charset="0"/>
              </a:rPr>
              <a:t>The estimated annual risk of developing TB disease among people with LTBI (diagnosed by a positive tuberculin skin test [TST] or interferon-gamma release assay [IGRA] in the absence of a TB disease diagnosis) is 3 to 12 times greater for people with untreated HIV than for those without HIV.</a:t>
            </a:r>
          </a:p>
          <a:p>
            <a:pPr>
              <a:lnSpc>
                <a:spcPct val="150000"/>
              </a:lnSpc>
            </a:pPr>
            <a:r>
              <a:rPr lang="en-US" sz="2400" dirty="0">
                <a:latin typeface="Arial" panose="020B0604020202020204" pitchFamily="34" charset="0"/>
                <a:cs typeface="Arial" panose="020B0604020202020204" pitchFamily="34" charset="0"/>
              </a:rPr>
              <a:t>The routine use of both TST and IGRAs in a single patient to screen for LTBI is not recommended.</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89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B3008C-76D8-52C8-944A-96E511CD9223}"/>
              </a:ext>
            </a:extLst>
          </p:cNvPr>
          <p:cNvSpPr>
            <a:spLocks noGrp="1"/>
          </p:cNvSpPr>
          <p:nvPr>
            <p:ph type="title"/>
          </p:nvPr>
        </p:nvSpPr>
        <p:spPr>
          <a:xfrm>
            <a:off x="1156851" y="637762"/>
            <a:ext cx="9888496" cy="900131"/>
          </a:xfrm>
        </p:spPr>
        <p:txBody>
          <a:bodyPr anchor="t">
            <a:normAutofit/>
          </a:bodyPr>
          <a:lstStyle/>
          <a:p>
            <a:r>
              <a:rPr lang="en-US" sz="3400" dirty="0">
                <a:solidFill>
                  <a:schemeClr val="bg1"/>
                </a:solidFill>
                <a:latin typeface="Arial" panose="020B0604020202020204" pitchFamily="34" charset="0"/>
                <a:cs typeface="Arial" panose="020B0604020202020204" pitchFamily="34" charset="0"/>
              </a:rPr>
              <a:t>Mycobacterium tuberculosis Infection and Disease</a:t>
            </a:r>
          </a:p>
        </p:txBody>
      </p:sp>
      <p:sp>
        <p:nvSpPr>
          <p:cNvPr id="13" name="Rectangle 12">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194B9AC1-12E1-DE26-A3B5-1E4E62BF3F06}"/>
              </a:ext>
            </a:extLst>
          </p:cNvPr>
          <p:cNvSpPr>
            <a:spLocks noGrp="1"/>
          </p:cNvSpPr>
          <p:nvPr>
            <p:ph idx="1"/>
          </p:nvPr>
        </p:nvSpPr>
        <p:spPr>
          <a:xfrm>
            <a:off x="978408" y="2056477"/>
            <a:ext cx="11036808" cy="4481484"/>
          </a:xfrm>
        </p:spPr>
        <p:txBody>
          <a:bodyPr>
            <a:normAutofit/>
          </a:bodyPr>
          <a:lstStyle/>
          <a:p>
            <a:pPr>
              <a:lnSpc>
                <a:spcPct val="150000"/>
              </a:lnSpc>
            </a:pPr>
            <a:r>
              <a:rPr lang="en-US" sz="2000" b="1" u="sng" dirty="0">
                <a:latin typeface="Arial" panose="020B0604020202020204" pitchFamily="34" charset="0"/>
                <a:cs typeface="Arial" panose="020B0604020202020204" pitchFamily="34" charset="0"/>
              </a:rPr>
              <a:t>All people </a:t>
            </a:r>
            <a:r>
              <a:rPr lang="en-US" sz="2000" dirty="0">
                <a:latin typeface="Arial" panose="020B0604020202020204" pitchFamily="34" charset="0"/>
                <a:cs typeface="Arial" panose="020B0604020202020204" pitchFamily="34" charset="0"/>
              </a:rPr>
              <a:t>with HIV should be evaluated for LTBI at the time of HIV diagnosis, regardless of  their  epidemiological risk of TB exposure(IGRA ,TST).</a:t>
            </a:r>
          </a:p>
          <a:p>
            <a:pPr>
              <a:lnSpc>
                <a:spcPct val="150000"/>
              </a:lnSpc>
            </a:pPr>
            <a:r>
              <a:rPr lang="en-US" sz="2000" dirty="0">
                <a:latin typeface="Arial" panose="020B0604020202020204" pitchFamily="34" charset="0"/>
                <a:cs typeface="Arial" panose="020B0604020202020204" pitchFamily="34" charset="0"/>
              </a:rPr>
              <a:t>People with advanced HIV (</a:t>
            </a:r>
            <a:r>
              <a:rPr lang="en-US" sz="2000" b="1" u="sng" dirty="0">
                <a:latin typeface="Arial" panose="020B0604020202020204" pitchFamily="34" charset="0"/>
                <a:cs typeface="Arial" panose="020B0604020202020204" pitchFamily="34" charset="0"/>
              </a:rPr>
              <a:t>CD4 count &lt;200 </a:t>
            </a:r>
            <a:r>
              <a:rPr lang="en-US" sz="2000" dirty="0">
                <a:latin typeface="Arial" panose="020B0604020202020204" pitchFamily="34" charset="0"/>
                <a:cs typeface="Arial" panose="020B0604020202020204" pitchFamily="34" charset="0"/>
              </a:rPr>
              <a:t>cells/mm3) and negative diagnostic tests for LTBI, and no indications for initiating empiric LTBI treatment (i.e., no recent exposure to a culture-confirmed TB case) should be retested for LTBI once they start ART and attain a </a:t>
            </a:r>
            <a:r>
              <a:rPr lang="en-US" sz="2000" b="1" u="sng" dirty="0">
                <a:latin typeface="Arial" panose="020B0604020202020204" pitchFamily="34" charset="0"/>
                <a:cs typeface="Arial" panose="020B0604020202020204" pitchFamily="34" charset="0"/>
              </a:rPr>
              <a:t>CD4 count ≥200 cells/mm3 to ensure that the initial test result was a true negative result.</a:t>
            </a:r>
          </a:p>
          <a:p>
            <a:pPr>
              <a:lnSpc>
                <a:spcPct val="150000"/>
              </a:lnSpc>
            </a:pPr>
            <a:r>
              <a:rPr lang="en-US" sz="2000" b="1" u="sng" dirty="0">
                <a:latin typeface="Arial" panose="020B0604020202020204" pitchFamily="34" charset="0"/>
                <a:cs typeface="Arial" panose="020B0604020202020204" pitchFamily="34" charset="0"/>
              </a:rPr>
              <a:t>Annual testing </a:t>
            </a:r>
            <a:r>
              <a:rPr lang="en-US" sz="2000" dirty="0">
                <a:latin typeface="Arial" panose="020B0604020202020204" pitchFamily="34" charset="0"/>
                <a:cs typeface="Arial" panose="020B0604020202020204" pitchFamily="34" charset="0"/>
              </a:rPr>
              <a:t>for LTBI using TST or IGRA is recommended.</a:t>
            </a:r>
          </a:p>
          <a:p>
            <a:pPr>
              <a:lnSpc>
                <a:spcPct val="150000"/>
              </a:lnSpc>
            </a:pPr>
            <a:endParaRPr lang="en-US" sz="2000" dirty="0">
              <a:latin typeface="Arial" panose="020B0604020202020204" pitchFamily="34" charset="0"/>
              <a:cs typeface="Arial" panose="020B0604020202020204" pitchFamily="34" charset="0"/>
            </a:endParaRPr>
          </a:p>
          <a:p>
            <a:endParaRPr lang="en-US" sz="2000" dirty="0"/>
          </a:p>
          <a:p>
            <a:pPr marL="0" indent="0">
              <a:buNone/>
            </a:pPr>
            <a:endParaRPr lang="en-US" sz="2000" dirty="0"/>
          </a:p>
        </p:txBody>
      </p:sp>
    </p:spTree>
    <p:extLst>
      <p:ext uri="{BB962C8B-B14F-4D97-AF65-F5344CB8AC3E}">
        <p14:creationId xmlns:p14="http://schemas.microsoft.com/office/powerpoint/2010/main" val="1803517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1354</TotalTime>
  <Words>1276</Words>
  <Application>Microsoft Office PowerPoint</Application>
  <PresentationFormat>Widescreen</PresentationFormat>
  <Paragraphs>129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Aptos Display</vt:lpstr>
      <vt:lpstr>Arial</vt:lpstr>
      <vt:lpstr>Courier New</vt:lpstr>
      <vt:lpstr>Wingdings</vt:lpstr>
      <vt:lpstr>Office Theme</vt:lpstr>
      <vt:lpstr>Pulmonary manifestations of HIV </vt:lpstr>
      <vt:lpstr>HIV infection increases the risk of infectious and noninfectious respiratory diseases, and these diseases are often the sentinel event that brings a person with previously undiagnosed HIV infection to medical attention.  </vt:lpstr>
      <vt:lpstr>PowerPoint Presentation</vt:lpstr>
      <vt:lpstr>Differential Diagnosis of Respiratory Symptoms in a Person with HIV Infection </vt:lpstr>
      <vt:lpstr>Community-Acquired Pneumonia</vt:lpstr>
      <vt:lpstr>Community-Acquired Pneumonia</vt:lpstr>
      <vt:lpstr>Pneumocystis Pneumonia</vt:lpstr>
      <vt:lpstr>Mycobacterium tuberculosis Infection and Disease</vt:lpstr>
      <vt:lpstr>Mycobacterium tuberculosis Infection and Disease</vt:lpstr>
      <vt:lpstr>Recommendations for Treating LTBI to Prevent TB Disease in People with HIV</vt:lpstr>
      <vt:lpstr>PowerPoint Presentation</vt:lpstr>
      <vt:lpstr>Mycobacterium tuberculosis Infection and Disease</vt:lpstr>
      <vt:lpstr>Mycobacterium tuberculosis Infection and Disease</vt:lpstr>
      <vt:lpstr>Disseminated Mycobacterium avium Complex Disease</vt:lpstr>
      <vt:lpstr>Primary prophylaxis is not recommended for adults and adolescents who immediately initiate ART</vt:lpstr>
      <vt:lpstr>PowerPoint Presentation</vt:lpstr>
      <vt:lpstr>Pulmonary neoplasms in HIV patients:</vt:lpstr>
      <vt:lpstr>Pulmonary neoplasms in HIV patients</vt:lpstr>
      <vt:lpstr>Pulmonary hypertension</vt:lpstr>
      <vt:lpstr>Abacavir</vt:lpstr>
      <vt:lpstr>A 35 years old man. Smoker +, IDU +.  He was hospitalized with fever, chills, weakness and dyspnea started 4days before. PH/EX: Decrease in sound in the right lung.   </vt:lpstr>
      <vt:lpstr>PMH</vt:lpstr>
      <vt:lpstr>Lab test</vt:lpstr>
      <vt:lpstr>Pleural fluid analysis</vt:lpstr>
      <vt:lpstr>Based on the pleural fluid results, what is the diagnosis? Causes ?   </vt:lpstr>
      <vt:lpstr>PowerPoint Presentation</vt:lpstr>
      <vt:lpstr>M. simiae: slowly growing nontuberculous mycobacteria.   M. simiae was originally isolated from rhesus monkeys and later from tap water. its limited pathogenicity, it mainly produces lung infection in immunocompetent elderly patients with underlying lung disease, and in disseminated infections in immunosuppressed young patients with AIDS  Fever, night sweats, weight loss, and adenopathy.   </vt:lpstr>
      <vt:lpstr>Treatment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manifestations of HIV </dc:title>
  <dc:creator>marjan hemmatian</dc:creator>
  <cp:lastModifiedBy>Azar Darvishi</cp:lastModifiedBy>
  <cp:revision>57</cp:revision>
  <dcterms:created xsi:type="dcterms:W3CDTF">2025-11-24T20:55:31Z</dcterms:created>
  <dcterms:modified xsi:type="dcterms:W3CDTF">2025-12-04T08:10:21Z</dcterms:modified>
</cp:coreProperties>
</file>